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diagrams/drawing2.xml" ContentType="application/vnd.ms-office.drawingml.diagramDrawing+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notesSlides/notesSlide12.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charts/chart3.xml" ContentType="application/vnd.openxmlformats-officedocument.drawingml.chart+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diagrams/drawing1.xml" ContentType="application/vnd.ms-office.drawingml.diagramDrawing+xml"/>
  <Override PartName="/ppt/diagrams/quickStyle3.xml" ContentType="application/vnd.openxmlformats-officedocument.drawingml.diagramStyl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Default Extension="emf" ContentType="image/x-emf"/>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charts/chart2.xml" ContentType="application/vnd.openxmlformats-officedocument.drawingml.chart+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bookmarkIdSeed="5">
  <p:sldMasterIdLst>
    <p:sldMasterId id="2147483864" r:id="rId4"/>
    <p:sldMasterId id="2147483888" r:id="rId5"/>
    <p:sldMasterId id="2147483900" r:id="rId6"/>
    <p:sldMasterId id="2147483912" r:id="rId7"/>
  </p:sldMasterIdLst>
  <p:notesMasterIdLst>
    <p:notesMasterId r:id="rId36"/>
  </p:notesMasterIdLst>
  <p:sldIdLst>
    <p:sldId id="256" r:id="rId8"/>
    <p:sldId id="278" r:id="rId9"/>
    <p:sldId id="307" r:id="rId10"/>
    <p:sldId id="267" r:id="rId11"/>
    <p:sldId id="258" r:id="rId12"/>
    <p:sldId id="281" r:id="rId13"/>
    <p:sldId id="260" r:id="rId14"/>
    <p:sldId id="276" r:id="rId15"/>
    <p:sldId id="308" r:id="rId16"/>
    <p:sldId id="309" r:id="rId17"/>
    <p:sldId id="311" r:id="rId18"/>
    <p:sldId id="310" r:id="rId19"/>
    <p:sldId id="271" r:id="rId20"/>
    <p:sldId id="272" r:id="rId21"/>
    <p:sldId id="265" r:id="rId22"/>
    <p:sldId id="266" r:id="rId23"/>
    <p:sldId id="275" r:id="rId24"/>
    <p:sldId id="283" r:id="rId25"/>
    <p:sldId id="284" r:id="rId26"/>
    <p:sldId id="287" r:id="rId27"/>
    <p:sldId id="289" r:id="rId28"/>
    <p:sldId id="290" r:id="rId29"/>
    <p:sldId id="312" r:id="rId30"/>
    <p:sldId id="291" r:id="rId31"/>
    <p:sldId id="292" r:id="rId32"/>
    <p:sldId id="298" r:id="rId33"/>
    <p:sldId id="300" r:id="rId34"/>
    <p:sldId id="30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Front Matter" id="{05CDB963-8A90-4731-BD28-2E30D3FF484D}">
          <p14:sldIdLst>
            <p14:sldId id="256"/>
            <p14:sldId id="277"/>
            <p14:sldId id="267"/>
            <p14:sldId id="278"/>
            <p14:sldId id="280"/>
          </p14:sldIdLst>
        </p14:section>
        <p14:section name="Group Member 1" id="{67C82EDF-45E1-4F40-99E4-61CBD9D71B6D}">
          <p14:sldIdLst>
            <p14:sldId id="258"/>
            <p14:sldId id="259"/>
            <p14:sldId id="281"/>
            <p14:sldId id="270"/>
          </p14:sldIdLst>
        </p14:section>
        <p14:section name="Group Member 2" id="{32CC8908-2DD1-4586-B325-D49E78524F47}">
          <p14:sldIdLst>
            <p14:sldId id="260"/>
            <p14:sldId id="276"/>
            <p14:sldId id="282"/>
            <p14:sldId id="263"/>
          </p14:sldIdLst>
        </p14:section>
        <p14:section name="Group member 3" id="{B5B72871-FE73-4A50-BCA1-1D7369E16A16}">
          <p14:sldIdLst>
            <p14:sldId id="271"/>
            <p14:sldId id="272"/>
            <p14:sldId id="273"/>
            <p14:sldId id="274"/>
          </p14:sldIdLst>
        </p14:section>
        <p14:section name="General Closing" id="{29DF22C9-5858-4D83-9365-7B659F873499}">
          <p14:sldIdLst>
            <p14:sldId id="265"/>
            <p14:sldId id="266"/>
            <p14:sldId id="275"/>
          </p14:sldIdLst>
        </p14:section>
      </p14:sectionLst>
    </p:ex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9933"/>
    <a:srgbClr val="F05E3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70247" autoAdjust="0"/>
  </p:normalViewPr>
  <p:slideViewPr>
    <p:cSldViewPr snapToGrid="0">
      <p:cViewPr varScale="1">
        <p:scale>
          <a:sx n="79" d="100"/>
          <a:sy n="79" d="100"/>
        </p:scale>
        <p:origin x="-62" y="-15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plotArea>
      <c:layout/>
      <c:barChart>
        <c:barDir val="col"/>
        <c:grouping val="clustered"/>
        <c:ser>
          <c:idx val="0"/>
          <c:order val="0"/>
          <c:tx>
            <c:strRef>
              <c:f>Sheet1!$C$3</c:f>
              <c:strCache>
                <c:ptCount val="1"/>
                <c:pt idx="0">
                  <c:v>Jan</c:v>
                </c:pt>
              </c:strCache>
            </c:strRef>
          </c:tx>
          <c:cat>
            <c:strRef>
              <c:f>Sheet1!$B$4:$B$14</c:f>
              <c:strCache>
                <c:ptCount val="11"/>
                <c:pt idx="0">
                  <c:v>Body</c:v>
                </c:pt>
                <c:pt idx="1">
                  <c:v>GA/ME/MAINT</c:v>
                </c:pt>
                <c:pt idx="2">
                  <c:v>GSC</c:v>
                </c:pt>
                <c:pt idx="3">
                  <c:v>IT/HR</c:v>
                </c:pt>
                <c:pt idx="4">
                  <c:v>WFG</c:v>
                </c:pt>
                <c:pt idx="5">
                  <c:v>Paint</c:v>
                </c:pt>
                <c:pt idx="6">
                  <c:v>PE</c:v>
                </c:pt>
                <c:pt idx="7">
                  <c:v>Press</c:v>
                </c:pt>
                <c:pt idx="8">
                  <c:v>QE/SQA</c:v>
                </c:pt>
                <c:pt idx="9">
                  <c:v>QO</c:v>
                </c:pt>
                <c:pt idx="10">
                  <c:v>Scheduled Stop</c:v>
                </c:pt>
              </c:strCache>
            </c:strRef>
          </c:cat>
          <c:val>
            <c:numRef>
              <c:f>Sheet1!$C$4:$C$14</c:f>
              <c:numCache>
                <c:formatCode>0.0</c:formatCode>
                <c:ptCount val="11"/>
                <c:pt idx="0">
                  <c:v>341.6</c:v>
                </c:pt>
                <c:pt idx="1">
                  <c:v>518.39999999999941</c:v>
                </c:pt>
                <c:pt idx="2">
                  <c:v>279.99999999999869</c:v>
                </c:pt>
                <c:pt idx="3">
                  <c:v>80</c:v>
                </c:pt>
                <c:pt idx="4">
                  <c:v>0</c:v>
                </c:pt>
                <c:pt idx="5">
                  <c:v>9.2000000000000011</c:v>
                </c:pt>
                <c:pt idx="6">
                  <c:v>63.2</c:v>
                </c:pt>
                <c:pt idx="7">
                  <c:v>64.399999999999991</c:v>
                </c:pt>
                <c:pt idx="8">
                  <c:v>439.19999999999993</c:v>
                </c:pt>
                <c:pt idx="9">
                  <c:v>22</c:v>
                </c:pt>
                <c:pt idx="10">
                  <c:v>520.4</c:v>
                </c:pt>
              </c:numCache>
            </c:numRef>
          </c:val>
        </c:ser>
        <c:ser>
          <c:idx val="1"/>
          <c:order val="1"/>
          <c:tx>
            <c:strRef>
              <c:f>Sheet1!$D$3</c:f>
              <c:strCache>
                <c:ptCount val="1"/>
                <c:pt idx="0">
                  <c:v>Feb</c:v>
                </c:pt>
              </c:strCache>
            </c:strRef>
          </c:tx>
          <c:cat>
            <c:strRef>
              <c:f>Sheet1!$B$4:$B$14</c:f>
              <c:strCache>
                <c:ptCount val="11"/>
                <c:pt idx="0">
                  <c:v>Body</c:v>
                </c:pt>
                <c:pt idx="1">
                  <c:v>GA/ME/MAINT</c:v>
                </c:pt>
                <c:pt idx="2">
                  <c:v>GSC</c:v>
                </c:pt>
                <c:pt idx="3">
                  <c:v>IT/HR</c:v>
                </c:pt>
                <c:pt idx="4">
                  <c:v>WFG</c:v>
                </c:pt>
                <c:pt idx="5">
                  <c:v>Paint</c:v>
                </c:pt>
                <c:pt idx="6">
                  <c:v>PE</c:v>
                </c:pt>
                <c:pt idx="7">
                  <c:v>Press</c:v>
                </c:pt>
                <c:pt idx="8">
                  <c:v>QE/SQA</c:v>
                </c:pt>
                <c:pt idx="9">
                  <c:v>QO</c:v>
                </c:pt>
                <c:pt idx="10">
                  <c:v>Scheduled Stop</c:v>
                </c:pt>
              </c:strCache>
            </c:strRef>
          </c:cat>
          <c:val>
            <c:numRef>
              <c:f>Sheet1!$D$4:$D$14</c:f>
              <c:numCache>
                <c:formatCode>0.0</c:formatCode>
                <c:ptCount val="11"/>
                <c:pt idx="0">
                  <c:v>370.40000000000003</c:v>
                </c:pt>
                <c:pt idx="1">
                  <c:v>714.39999999999986</c:v>
                </c:pt>
                <c:pt idx="2">
                  <c:v>137.6</c:v>
                </c:pt>
                <c:pt idx="3">
                  <c:v>139.19999999999999</c:v>
                </c:pt>
                <c:pt idx="4">
                  <c:v>0</c:v>
                </c:pt>
                <c:pt idx="5">
                  <c:v>13.2</c:v>
                </c:pt>
                <c:pt idx="6">
                  <c:v>17.999999999999989</c:v>
                </c:pt>
                <c:pt idx="7">
                  <c:v>27.6</c:v>
                </c:pt>
                <c:pt idx="8">
                  <c:v>364</c:v>
                </c:pt>
                <c:pt idx="9">
                  <c:v>12</c:v>
                </c:pt>
                <c:pt idx="10">
                  <c:v>194.6</c:v>
                </c:pt>
              </c:numCache>
            </c:numRef>
          </c:val>
        </c:ser>
        <c:ser>
          <c:idx val="2"/>
          <c:order val="2"/>
          <c:tx>
            <c:strRef>
              <c:f>Sheet1!$E$3</c:f>
              <c:strCache>
                <c:ptCount val="1"/>
                <c:pt idx="0">
                  <c:v>Mar</c:v>
                </c:pt>
              </c:strCache>
            </c:strRef>
          </c:tx>
          <c:cat>
            <c:strRef>
              <c:f>Sheet1!$B$4:$B$14</c:f>
              <c:strCache>
                <c:ptCount val="11"/>
                <c:pt idx="0">
                  <c:v>Body</c:v>
                </c:pt>
                <c:pt idx="1">
                  <c:v>GA/ME/MAINT</c:v>
                </c:pt>
                <c:pt idx="2">
                  <c:v>GSC</c:v>
                </c:pt>
                <c:pt idx="3">
                  <c:v>IT/HR</c:v>
                </c:pt>
                <c:pt idx="4">
                  <c:v>WFG</c:v>
                </c:pt>
                <c:pt idx="5">
                  <c:v>Paint</c:v>
                </c:pt>
                <c:pt idx="6">
                  <c:v>PE</c:v>
                </c:pt>
                <c:pt idx="7">
                  <c:v>Press</c:v>
                </c:pt>
                <c:pt idx="8">
                  <c:v>QE/SQA</c:v>
                </c:pt>
                <c:pt idx="9">
                  <c:v>QO</c:v>
                </c:pt>
                <c:pt idx="10">
                  <c:v>Scheduled Stop</c:v>
                </c:pt>
              </c:strCache>
            </c:strRef>
          </c:cat>
          <c:val>
            <c:numRef>
              <c:f>Sheet1!$E$4:$E$14</c:f>
              <c:numCache>
                <c:formatCode>0.0</c:formatCode>
                <c:ptCount val="11"/>
                <c:pt idx="0">
                  <c:v>301.59999999999923</c:v>
                </c:pt>
                <c:pt idx="1">
                  <c:v>177.19999999999996</c:v>
                </c:pt>
                <c:pt idx="2">
                  <c:v>533.6</c:v>
                </c:pt>
                <c:pt idx="3">
                  <c:v>83.2</c:v>
                </c:pt>
                <c:pt idx="4">
                  <c:v>55.6</c:v>
                </c:pt>
                <c:pt idx="5">
                  <c:v>5.2</c:v>
                </c:pt>
                <c:pt idx="6">
                  <c:v>90.4</c:v>
                </c:pt>
                <c:pt idx="7">
                  <c:v>22.4</c:v>
                </c:pt>
                <c:pt idx="8">
                  <c:v>376.60000000000008</c:v>
                </c:pt>
                <c:pt idx="9">
                  <c:v>12</c:v>
                </c:pt>
                <c:pt idx="10">
                  <c:v>390</c:v>
                </c:pt>
              </c:numCache>
            </c:numRef>
          </c:val>
        </c:ser>
        <c:ser>
          <c:idx val="3"/>
          <c:order val="3"/>
          <c:tx>
            <c:strRef>
              <c:f>Sheet1!$F$3</c:f>
              <c:strCache>
                <c:ptCount val="1"/>
                <c:pt idx="0">
                  <c:v>Apr</c:v>
                </c:pt>
              </c:strCache>
            </c:strRef>
          </c:tx>
          <c:cat>
            <c:strRef>
              <c:f>Sheet1!$B$4:$B$14</c:f>
              <c:strCache>
                <c:ptCount val="11"/>
                <c:pt idx="0">
                  <c:v>Body</c:v>
                </c:pt>
                <c:pt idx="1">
                  <c:v>GA/ME/MAINT</c:v>
                </c:pt>
                <c:pt idx="2">
                  <c:v>GSC</c:v>
                </c:pt>
                <c:pt idx="3">
                  <c:v>IT/HR</c:v>
                </c:pt>
                <c:pt idx="4">
                  <c:v>WFG</c:v>
                </c:pt>
                <c:pt idx="5">
                  <c:v>Paint</c:v>
                </c:pt>
                <c:pt idx="6">
                  <c:v>PE</c:v>
                </c:pt>
                <c:pt idx="7">
                  <c:v>Press</c:v>
                </c:pt>
                <c:pt idx="8">
                  <c:v>QE/SQA</c:v>
                </c:pt>
                <c:pt idx="9">
                  <c:v>QO</c:v>
                </c:pt>
                <c:pt idx="10">
                  <c:v>Scheduled Stop</c:v>
                </c:pt>
              </c:strCache>
            </c:strRef>
          </c:cat>
          <c:val>
            <c:numRef>
              <c:f>Sheet1!$F$4:$F$14</c:f>
              <c:numCache>
                <c:formatCode>0.0</c:formatCode>
                <c:ptCount val="11"/>
                <c:pt idx="0">
                  <c:v>369.59999999999923</c:v>
                </c:pt>
                <c:pt idx="1">
                  <c:v>320</c:v>
                </c:pt>
                <c:pt idx="2">
                  <c:v>225.20000000000005</c:v>
                </c:pt>
                <c:pt idx="3">
                  <c:v>142</c:v>
                </c:pt>
                <c:pt idx="4">
                  <c:v>52.8</c:v>
                </c:pt>
                <c:pt idx="5">
                  <c:v>5.6000000000000005</c:v>
                </c:pt>
                <c:pt idx="6">
                  <c:v>63.600000000000009</c:v>
                </c:pt>
                <c:pt idx="7">
                  <c:v>76.400000000000006</c:v>
                </c:pt>
                <c:pt idx="8">
                  <c:v>508.80000000000007</c:v>
                </c:pt>
                <c:pt idx="9">
                  <c:v>6</c:v>
                </c:pt>
                <c:pt idx="10">
                  <c:v>294</c:v>
                </c:pt>
              </c:numCache>
            </c:numRef>
          </c:val>
        </c:ser>
        <c:axId val="106377216"/>
        <c:axId val="106378752"/>
      </c:barChart>
      <c:catAx>
        <c:axId val="106377216"/>
        <c:scaling>
          <c:orientation val="minMax"/>
        </c:scaling>
        <c:axPos val="b"/>
        <c:tickLblPos val="nextTo"/>
        <c:txPr>
          <a:bodyPr/>
          <a:lstStyle/>
          <a:p>
            <a:pPr>
              <a:defRPr lang="en-US"/>
            </a:pPr>
            <a:endParaRPr lang="en-US"/>
          </a:p>
        </c:txPr>
        <c:crossAx val="106378752"/>
        <c:crosses val="autoZero"/>
        <c:auto val="1"/>
        <c:lblAlgn val="ctr"/>
        <c:lblOffset val="100"/>
      </c:catAx>
      <c:valAx>
        <c:axId val="106378752"/>
        <c:scaling>
          <c:orientation val="minMax"/>
        </c:scaling>
        <c:axPos val="l"/>
        <c:majorGridlines/>
        <c:numFmt formatCode="0.0" sourceLinked="1"/>
        <c:tickLblPos val="nextTo"/>
        <c:txPr>
          <a:bodyPr/>
          <a:lstStyle/>
          <a:p>
            <a:pPr>
              <a:defRPr lang="en-US"/>
            </a:pPr>
            <a:endParaRPr lang="en-US"/>
          </a:p>
        </c:txPr>
        <c:crossAx val="106377216"/>
        <c:crosses val="autoZero"/>
        <c:crossBetween val="between"/>
      </c:valAx>
    </c:plotArea>
    <c:legend>
      <c:legendPos val="r"/>
      <c:layout/>
      <c:txPr>
        <a:bodyPr/>
        <a:lstStyle/>
        <a:p>
          <a:pPr>
            <a:defRPr lang="en-US"/>
          </a:pPr>
          <a:endParaRPr lang="en-US"/>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lineChart>
        <c:grouping val="standard"/>
        <c:ser>
          <c:idx val="0"/>
          <c:order val="0"/>
          <c:tx>
            <c:strRef>
              <c:f>Sheet1!$J$2</c:f>
              <c:strCache>
                <c:ptCount val="1"/>
                <c:pt idx="0">
                  <c:v>Capacity</c:v>
                </c:pt>
              </c:strCache>
            </c:strRef>
          </c:tx>
          <c:cat>
            <c:numRef>
              <c:f>Sheet1!$I$3:$I$103</c:f>
              <c:numCache>
                <c:formatCode>dd/mmm</c:formatCode>
                <c:ptCount val="101"/>
                <c:pt idx="0">
                  <c:v>42370</c:v>
                </c:pt>
                <c:pt idx="1">
                  <c:v>42371</c:v>
                </c:pt>
                <c:pt idx="2">
                  <c:v>42373</c:v>
                </c:pt>
                <c:pt idx="3">
                  <c:v>42374</c:v>
                </c:pt>
                <c:pt idx="4">
                  <c:v>42375</c:v>
                </c:pt>
                <c:pt idx="5">
                  <c:v>42376</c:v>
                </c:pt>
                <c:pt idx="6">
                  <c:v>42377</c:v>
                </c:pt>
                <c:pt idx="7">
                  <c:v>42378</c:v>
                </c:pt>
                <c:pt idx="8">
                  <c:v>42380</c:v>
                </c:pt>
                <c:pt idx="9">
                  <c:v>42381</c:v>
                </c:pt>
                <c:pt idx="10">
                  <c:v>42382</c:v>
                </c:pt>
                <c:pt idx="11">
                  <c:v>42383</c:v>
                </c:pt>
                <c:pt idx="12">
                  <c:v>42384</c:v>
                </c:pt>
                <c:pt idx="13">
                  <c:v>42385</c:v>
                </c:pt>
                <c:pt idx="14">
                  <c:v>42387</c:v>
                </c:pt>
                <c:pt idx="15">
                  <c:v>42388</c:v>
                </c:pt>
                <c:pt idx="16">
                  <c:v>42389</c:v>
                </c:pt>
                <c:pt idx="17">
                  <c:v>42390</c:v>
                </c:pt>
                <c:pt idx="18">
                  <c:v>42391</c:v>
                </c:pt>
                <c:pt idx="19">
                  <c:v>42392</c:v>
                </c:pt>
                <c:pt idx="20">
                  <c:v>42394</c:v>
                </c:pt>
                <c:pt idx="21">
                  <c:v>42396</c:v>
                </c:pt>
                <c:pt idx="22">
                  <c:v>42397</c:v>
                </c:pt>
                <c:pt idx="23">
                  <c:v>42398</c:v>
                </c:pt>
                <c:pt idx="24">
                  <c:v>42399</c:v>
                </c:pt>
                <c:pt idx="25">
                  <c:v>42401</c:v>
                </c:pt>
                <c:pt idx="26">
                  <c:v>42402</c:v>
                </c:pt>
                <c:pt idx="27">
                  <c:v>42403</c:v>
                </c:pt>
                <c:pt idx="28">
                  <c:v>42404</c:v>
                </c:pt>
                <c:pt idx="29">
                  <c:v>42405</c:v>
                </c:pt>
                <c:pt idx="30">
                  <c:v>42406</c:v>
                </c:pt>
                <c:pt idx="31">
                  <c:v>42408</c:v>
                </c:pt>
                <c:pt idx="32">
                  <c:v>42409</c:v>
                </c:pt>
                <c:pt idx="33">
                  <c:v>42410</c:v>
                </c:pt>
                <c:pt idx="34">
                  <c:v>42411</c:v>
                </c:pt>
                <c:pt idx="35">
                  <c:v>42412</c:v>
                </c:pt>
                <c:pt idx="36">
                  <c:v>42413</c:v>
                </c:pt>
                <c:pt idx="37">
                  <c:v>42415</c:v>
                </c:pt>
                <c:pt idx="38">
                  <c:v>42416</c:v>
                </c:pt>
                <c:pt idx="39">
                  <c:v>42417</c:v>
                </c:pt>
                <c:pt idx="40">
                  <c:v>42418</c:v>
                </c:pt>
                <c:pt idx="41">
                  <c:v>42419</c:v>
                </c:pt>
                <c:pt idx="42">
                  <c:v>42420</c:v>
                </c:pt>
                <c:pt idx="43">
                  <c:v>42422</c:v>
                </c:pt>
                <c:pt idx="44">
                  <c:v>42423</c:v>
                </c:pt>
                <c:pt idx="45">
                  <c:v>42424</c:v>
                </c:pt>
                <c:pt idx="46">
                  <c:v>42425</c:v>
                </c:pt>
                <c:pt idx="47">
                  <c:v>42426</c:v>
                </c:pt>
                <c:pt idx="48">
                  <c:v>42427</c:v>
                </c:pt>
                <c:pt idx="49">
                  <c:v>42429</c:v>
                </c:pt>
                <c:pt idx="50">
                  <c:v>42430</c:v>
                </c:pt>
                <c:pt idx="51">
                  <c:v>42431</c:v>
                </c:pt>
                <c:pt idx="52">
                  <c:v>42432</c:v>
                </c:pt>
                <c:pt idx="53">
                  <c:v>42433</c:v>
                </c:pt>
                <c:pt idx="54">
                  <c:v>42434</c:v>
                </c:pt>
                <c:pt idx="55">
                  <c:v>42436</c:v>
                </c:pt>
                <c:pt idx="56">
                  <c:v>42437</c:v>
                </c:pt>
                <c:pt idx="57">
                  <c:v>42438</c:v>
                </c:pt>
                <c:pt idx="58">
                  <c:v>42439</c:v>
                </c:pt>
                <c:pt idx="59">
                  <c:v>42440</c:v>
                </c:pt>
                <c:pt idx="60">
                  <c:v>42441</c:v>
                </c:pt>
                <c:pt idx="61">
                  <c:v>42443</c:v>
                </c:pt>
                <c:pt idx="62">
                  <c:v>42444</c:v>
                </c:pt>
                <c:pt idx="63">
                  <c:v>42445</c:v>
                </c:pt>
                <c:pt idx="64">
                  <c:v>42446</c:v>
                </c:pt>
                <c:pt idx="65">
                  <c:v>42447</c:v>
                </c:pt>
                <c:pt idx="66">
                  <c:v>42448</c:v>
                </c:pt>
                <c:pt idx="67">
                  <c:v>42450</c:v>
                </c:pt>
                <c:pt idx="68">
                  <c:v>42451</c:v>
                </c:pt>
                <c:pt idx="69">
                  <c:v>42452</c:v>
                </c:pt>
                <c:pt idx="70">
                  <c:v>42454</c:v>
                </c:pt>
                <c:pt idx="71">
                  <c:v>42455</c:v>
                </c:pt>
                <c:pt idx="72">
                  <c:v>42457</c:v>
                </c:pt>
                <c:pt idx="73">
                  <c:v>42458</c:v>
                </c:pt>
                <c:pt idx="74">
                  <c:v>42459</c:v>
                </c:pt>
                <c:pt idx="75">
                  <c:v>42460</c:v>
                </c:pt>
                <c:pt idx="76">
                  <c:v>42461</c:v>
                </c:pt>
                <c:pt idx="77">
                  <c:v>42462</c:v>
                </c:pt>
                <c:pt idx="78">
                  <c:v>42464</c:v>
                </c:pt>
                <c:pt idx="79">
                  <c:v>42465</c:v>
                </c:pt>
                <c:pt idx="80">
                  <c:v>42466</c:v>
                </c:pt>
                <c:pt idx="81">
                  <c:v>42467</c:v>
                </c:pt>
                <c:pt idx="82">
                  <c:v>42469</c:v>
                </c:pt>
                <c:pt idx="83">
                  <c:v>42471</c:v>
                </c:pt>
                <c:pt idx="84">
                  <c:v>42472</c:v>
                </c:pt>
                <c:pt idx="85">
                  <c:v>42473</c:v>
                </c:pt>
                <c:pt idx="86">
                  <c:v>42474</c:v>
                </c:pt>
                <c:pt idx="87">
                  <c:v>42475</c:v>
                </c:pt>
                <c:pt idx="88">
                  <c:v>42476</c:v>
                </c:pt>
                <c:pt idx="89">
                  <c:v>42478</c:v>
                </c:pt>
                <c:pt idx="90">
                  <c:v>42479</c:v>
                </c:pt>
                <c:pt idx="91">
                  <c:v>42480</c:v>
                </c:pt>
                <c:pt idx="92">
                  <c:v>42481</c:v>
                </c:pt>
                <c:pt idx="93">
                  <c:v>42482</c:v>
                </c:pt>
                <c:pt idx="94">
                  <c:v>42483</c:v>
                </c:pt>
                <c:pt idx="95">
                  <c:v>42485</c:v>
                </c:pt>
                <c:pt idx="96">
                  <c:v>42486</c:v>
                </c:pt>
                <c:pt idx="97">
                  <c:v>42487</c:v>
                </c:pt>
                <c:pt idx="98">
                  <c:v>42488</c:v>
                </c:pt>
                <c:pt idx="99">
                  <c:v>42489</c:v>
                </c:pt>
                <c:pt idx="100">
                  <c:v>42490</c:v>
                </c:pt>
              </c:numCache>
            </c:numRef>
          </c:cat>
          <c:val>
            <c:numRef>
              <c:f>Sheet1!$J$3:$J$103</c:f>
              <c:numCache>
                <c:formatCode>General</c:formatCode>
                <c:ptCount val="101"/>
                <c:pt idx="0">
                  <c:v>378</c:v>
                </c:pt>
                <c:pt idx="1">
                  <c:v>378</c:v>
                </c:pt>
                <c:pt idx="2">
                  <c:v>378</c:v>
                </c:pt>
                <c:pt idx="3">
                  <c:v>378</c:v>
                </c:pt>
                <c:pt idx="4">
                  <c:v>378</c:v>
                </c:pt>
                <c:pt idx="5">
                  <c:v>378</c:v>
                </c:pt>
                <c:pt idx="6">
                  <c:v>378</c:v>
                </c:pt>
                <c:pt idx="7">
                  <c:v>378</c:v>
                </c:pt>
                <c:pt idx="8">
                  <c:v>378</c:v>
                </c:pt>
                <c:pt idx="9">
                  <c:v>378</c:v>
                </c:pt>
                <c:pt idx="10">
                  <c:v>378</c:v>
                </c:pt>
                <c:pt idx="11">
                  <c:v>378</c:v>
                </c:pt>
                <c:pt idx="12">
                  <c:v>378</c:v>
                </c:pt>
                <c:pt idx="13">
                  <c:v>378</c:v>
                </c:pt>
                <c:pt idx="14">
                  <c:v>378</c:v>
                </c:pt>
                <c:pt idx="15">
                  <c:v>378</c:v>
                </c:pt>
                <c:pt idx="16">
                  <c:v>378</c:v>
                </c:pt>
                <c:pt idx="17">
                  <c:v>378</c:v>
                </c:pt>
                <c:pt idx="18">
                  <c:v>378</c:v>
                </c:pt>
                <c:pt idx="19">
                  <c:v>378</c:v>
                </c:pt>
                <c:pt idx="20">
                  <c:v>378</c:v>
                </c:pt>
                <c:pt idx="21">
                  <c:v>378</c:v>
                </c:pt>
                <c:pt idx="22">
                  <c:v>378</c:v>
                </c:pt>
                <c:pt idx="23">
                  <c:v>378</c:v>
                </c:pt>
                <c:pt idx="24">
                  <c:v>378</c:v>
                </c:pt>
                <c:pt idx="25">
                  <c:v>378</c:v>
                </c:pt>
                <c:pt idx="26">
                  <c:v>378</c:v>
                </c:pt>
                <c:pt idx="27">
                  <c:v>378</c:v>
                </c:pt>
                <c:pt idx="28">
                  <c:v>378</c:v>
                </c:pt>
                <c:pt idx="29">
                  <c:v>378</c:v>
                </c:pt>
                <c:pt idx="30">
                  <c:v>378</c:v>
                </c:pt>
                <c:pt idx="31">
                  <c:v>378</c:v>
                </c:pt>
                <c:pt idx="32">
                  <c:v>378</c:v>
                </c:pt>
                <c:pt idx="33">
                  <c:v>378</c:v>
                </c:pt>
                <c:pt idx="34">
                  <c:v>378</c:v>
                </c:pt>
                <c:pt idx="35">
                  <c:v>378</c:v>
                </c:pt>
                <c:pt idx="36">
                  <c:v>378</c:v>
                </c:pt>
                <c:pt idx="37">
                  <c:v>378</c:v>
                </c:pt>
                <c:pt idx="38">
                  <c:v>378</c:v>
                </c:pt>
                <c:pt idx="39">
                  <c:v>378</c:v>
                </c:pt>
                <c:pt idx="40">
                  <c:v>368</c:v>
                </c:pt>
                <c:pt idx="41">
                  <c:v>368</c:v>
                </c:pt>
                <c:pt idx="42">
                  <c:v>368</c:v>
                </c:pt>
                <c:pt idx="43">
                  <c:v>368</c:v>
                </c:pt>
                <c:pt idx="44">
                  <c:v>368</c:v>
                </c:pt>
                <c:pt idx="45">
                  <c:v>368</c:v>
                </c:pt>
                <c:pt idx="46">
                  <c:v>368</c:v>
                </c:pt>
                <c:pt idx="47">
                  <c:v>368</c:v>
                </c:pt>
                <c:pt idx="48">
                  <c:v>368</c:v>
                </c:pt>
                <c:pt idx="49">
                  <c:v>368</c:v>
                </c:pt>
                <c:pt idx="50">
                  <c:v>364</c:v>
                </c:pt>
                <c:pt idx="51">
                  <c:v>364</c:v>
                </c:pt>
                <c:pt idx="52">
                  <c:v>364</c:v>
                </c:pt>
                <c:pt idx="53">
                  <c:v>364</c:v>
                </c:pt>
                <c:pt idx="54">
                  <c:v>364</c:v>
                </c:pt>
                <c:pt idx="55">
                  <c:v>364</c:v>
                </c:pt>
                <c:pt idx="56">
                  <c:v>364</c:v>
                </c:pt>
                <c:pt idx="57">
                  <c:v>364</c:v>
                </c:pt>
                <c:pt idx="58">
                  <c:v>364</c:v>
                </c:pt>
                <c:pt idx="59">
                  <c:v>364</c:v>
                </c:pt>
                <c:pt idx="60">
                  <c:v>364</c:v>
                </c:pt>
                <c:pt idx="61">
                  <c:v>364</c:v>
                </c:pt>
                <c:pt idx="62">
                  <c:v>364</c:v>
                </c:pt>
                <c:pt idx="63">
                  <c:v>364</c:v>
                </c:pt>
                <c:pt idx="64">
                  <c:v>364</c:v>
                </c:pt>
                <c:pt idx="65">
                  <c:v>364</c:v>
                </c:pt>
                <c:pt idx="66">
                  <c:v>364</c:v>
                </c:pt>
                <c:pt idx="67">
                  <c:v>364</c:v>
                </c:pt>
                <c:pt idx="68">
                  <c:v>364</c:v>
                </c:pt>
                <c:pt idx="69">
                  <c:v>364</c:v>
                </c:pt>
                <c:pt idx="70">
                  <c:v>364</c:v>
                </c:pt>
                <c:pt idx="71">
                  <c:v>364</c:v>
                </c:pt>
                <c:pt idx="72">
                  <c:v>364</c:v>
                </c:pt>
                <c:pt idx="73">
                  <c:v>364</c:v>
                </c:pt>
                <c:pt idx="74">
                  <c:v>364</c:v>
                </c:pt>
                <c:pt idx="75">
                  <c:v>364</c:v>
                </c:pt>
                <c:pt idx="76">
                  <c:v>364</c:v>
                </c:pt>
                <c:pt idx="77">
                  <c:v>364</c:v>
                </c:pt>
                <c:pt idx="78">
                  <c:v>364</c:v>
                </c:pt>
                <c:pt idx="79">
                  <c:v>364</c:v>
                </c:pt>
                <c:pt idx="80">
                  <c:v>364</c:v>
                </c:pt>
                <c:pt idx="81">
                  <c:v>364</c:v>
                </c:pt>
                <c:pt idx="82">
                  <c:v>364</c:v>
                </c:pt>
                <c:pt idx="83">
                  <c:v>364</c:v>
                </c:pt>
                <c:pt idx="84">
                  <c:v>364</c:v>
                </c:pt>
                <c:pt idx="85">
                  <c:v>364</c:v>
                </c:pt>
                <c:pt idx="86">
                  <c:v>364</c:v>
                </c:pt>
                <c:pt idx="87">
                  <c:v>364</c:v>
                </c:pt>
                <c:pt idx="88">
                  <c:v>364</c:v>
                </c:pt>
                <c:pt idx="89">
                  <c:v>364</c:v>
                </c:pt>
                <c:pt idx="90">
                  <c:v>364</c:v>
                </c:pt>
                <c:pt idx="91">
                  <c:v>364</c:v>
                </c:pt>
                <c:pt idx="92">
                  <c:v>364</c:v>
                </c:pt>
                <c:pt idx="93">
                  <c:v>364</c:v>
                </c:pt>
                <c:pt idx="94">
                  <c:v>364</c:v>
                </c:pt>
                <c:pt idx="95">
                  <c:v>364</c:v>
                </c:pt>
                <c:pt idx="96">
                  <c:v>364</c:v>
                </c:pt>
                <c:pt idx="97">
                  <c:v>364</c:v>
                </c:pt>
                <c:pt idx="98">
                  <c:v>364</c:v>
                </c:pt>
                <c:pt idx="99">
                  <c:v>364</c:v>
                </c:pt>
                <c:pt idx="100">
                  <c:v>364</c:v>
                </c:pt>
              </c:numCache>
            </c:numRef>
          </c:val>
        </c:ser>
        <c:ser>
          <c:idx val="1"/>
          <c:order val="1"/>
          <c:tx>
            <c:strRef>
              <c:f>Sheet1!$K$2</c:f>
              <c:strCache>
                <c:ptCount val="1"/>
                <c:pt idx="0">
                  <c:v>Target</c:v>
                </c:pt>
              </c:strCache>
            </c:strRef>
          </c:tx>
          <c:cat>
            <c:numRef>
              <c:f>Sheet1!$I$3:$I$103</c:f>
              <c:numCache>
                <c:formatCode>dd/mmm</c:formatCode>
                <c:ptCount val="101"/>
                <c:pt idx="0">
                  <c:v>42370</c:v>
                </c:pt>
                <c:pt idx="1">
                  <c:v>42371</c:v>
                </c:pt>
                <c:pt idx="2">
                  <c:v>42373</c:v>
                </c:pt>
                <c:pt idx="3">
                  <c:v>42374</c:v>
                </c:pt>
                <c:pt idx="4">
                  <c:v>42375</c:v>
                </c:pt>
                <c:pt idx="5">
                  <c:v>42376</c:v>
                </c:pt>
                <c:pt idx="6">
                  <c:v>42377</c:v>
                </c:pt>
                <c:pt idx="7">
                  <c:v>42378</c:v>
                </c:pt>
                <c:pt idx="8">
                  <c:v>42380</c:v>
                </c:pt>
                <c:pt idx="9">
                  <c:v>42381</c:v>
                </c:pt>
                <c:pt idx="10">
                  <c:v>42382</c:v>
                </c:pt>
                <c:pt idx="11">
                  <c:v>42383</c:v>
                </c:pt>
                <c:pt idx="12">
                  <c:v>42384</c:v>
                </c:pt>
                <c:pt idx="13">
                  <c:v>42385</c:v>
                </c:pt>
                <c:pt idx="14">
                  <c:v>42387</c:v>
                </c:pt>
                <c:pt idx="15">
                  <c:v>42388</c:v>
                </c:pt>
                <c:pt idx="16">
                  <c:v>42389</c:v>
                </c:pt>
                <c:pt idx="17">
                  <c:v>42390</c:v>
                </c:pt>
                <c:pt idx="18">
                  <c:v>42391</c:v>
                </c:pt>
                <c:pt idx="19">
                  <c:v>42392</c:v>
                </c:pt>
                <c:pt idx="20">
                  <c:v>42394</c:v>
                </c:pt>
                <c:pt idx="21">
                  <c:v>42396</c:v>
                </c:pt>
                <c:pt idx="22">
                  <c:v>42397</c:v>
                </c:pt>
                <c:pt idx="23">
                  <c:v>42398</c:v>
                </c:pt>
                <c:pt idx="24">
                  <c:v>42399</c:v>
                </c:pt>
                <c:pt idx="25">
                  <c:v>42401</c:v>
                </c:pt>
                <c:pt idx="26">
                  <c:v>42402</c:v>
                </c:pt>
                <c:pt idx="27">
                  <c:v>42403</c:v>
                </c:pt>
                <c:pt idx="28">
                  <c:v>42404</c:v>
                </c:pt>
                <c:pt idx="29">
                  <c:v>42405</c:v>
                </c:pt>
                <c:pt idx="30">
                  <c:v>42406</c:v>
                </c:pt>
                <c:pt idx="31">
                  <c:v>42408</c:v>
                </c:pt>
                <c:pt idx="32">
                  <c:v>42409</c:v>
                </c:pt>
                <c:pt idx="33">
                  <c:v>42410</c:v>
                </c:pt>
                <c:pt idx="34">
                  <c:v>42411</c:v>
                </c:pt>
                <c:pt idx="35">
                  <c:v>42412</c:v>
                </c:pt>
                <c:pt idx="36">
                  <c:v>42413</c:v>
                </c:pt>
                <c:pt idx="37">
                  <c:v>42415</c:v>
                </c:pt>
                <c:pt idx="38">
                  <c:v>42416</c:v>
                </c:pt>
                <c:pt idx="39">
                  <c:v>42417</c:v>
                </c:pt>
                <c:pt idx="40">
                  <c:v>42418</c:v>
                </c:pt>
                <c:pt idx="41">
                  <c:v>42419</c:v>
                </c:pt>
                <c:pt idx="42">
                  <c:v>42420</c:v>
                </c:pt>
                <c:pt idx="43">
                  <c:v>42422</c:v>
                </c:pt>
                <c:pt idx="44">
                  <c:v>42423</c:v>
                </c:pt>
                <c:pt idx="45">
                  <c:v>42424</c:v>
                </c:pt>
                <c:pt idx="46">
                  <c:v>42425</c:v>
                </c:pt>
                <c:pt idx="47">
                  <c:v>42426</c:v>
                </c:pt>
                <c:pt idx="48">
                  <c:v>42427</c:v>
                </c:pt>
                <c:pt idx="49">
                  <c:v>42429</c:v>
                </c:pt>
                <c:pt idx="50">
                  <c:v>42430</c:v>
                </c:pt>
                <c:pt idx="51">
                  <c:v>42431</c:v>
                </c:pt>
                <c:pt idx="52">
                  <c:v>42432</c:v>
                </c:pt>
                <c:pt idx="53">
                  <c:v>42433</c:v>
                </c:pt>
                <c:pt idx="54">
                  <c:v>42434</c:v>
                </c:pt>
                <c:pt idx="55">
                  <c:v>42436</c:v>
                </c:pt>
                <c:pt idx="56">
                  <c:v>42437</c:v>
                </c:pt>
                <c:pt idx="57">
                  <c:v>42438</c:v>
                </c:pt>
                <c:pt idx="58">
                  <c:v>42439</c:v>
                </c:pt>
                <c:pt idx="59">
                  <c:v>42440</c:v>
                </c:pt>
                <c:pt idx="60">
                  <c:v>42441</c:v>
                </c:pt>
                <c:pt idx="61">
                  <c:v>42443</c:v>
                </c:pt>
                <c:pt idx="62">
                  <c:v>42444</c:v>
                </c:pt>
                <c:pt idx="63">
                  <c:v>42445</c:v>
                </c:pt>
                <c:pt idx="64">
                  <c:v>42446</c:v>
                </c:pt>
                <c:pt idx="65">
                  <c:v>42447</c:v>
                </c:pt>
                <c:pt idx="66">
                  <c:v>42448</c:v>
                </c:pt>
                <c:pt idx="67">
                  <c:v>42450</c:v>
                </c:pt>
                <c:pt idx="68">
                  <c:v>42451</c:v>
                </c:pt>
                <c:pt idx="69">
                  <c:v>42452</c:v>
                </c:pt>
                <c:pt idx="70">
                  <c:v>42454</c:v>
                </c:pt>
                <c:pt idx="71">
                  <c:v>42455</c:v>
                </c:pt>
                <c:pt idx="72">
                  <c:v>42457</c:v>
                </c:pt>
                <c:pt idx="73">
                  <c:v>42458</c:v>
                </c:pt>
                <c:pt idx="74">
                  <c:v>42459</c:v>
                </c:pt>
                <c:pt idx="75">
                  <c:v>42460</c:v>
                </c:pt>
                <c:pt idx="76">
                  <c:v>42461</c:v>
                </c:pt>
                <c:pt idx="77">
                  <c:v>42462</c:v>
                </c:pt>
                <c:pt idx="78">
                  <c:v>42464</c:v>
                </c:pt>
                <c:pt idx="79">
                  <c:v>42465</c:v>
                </c:pt>
                <c:pt idx="80">
                  <c:v>42466</c:v>
                </c:pt>
                <c:pt idx="81">
                  <c:v>42467</c:v>
                </c:pt>
                <c:pt idx="82">
                  <c:v>42469</c:v>
                </c:pt>
                <c:pt idx="83">
                  <c:v>42471</c:v>
                </c:pt>
                <c:pt idx="84">
                  <c:v>42472</c:v>
                </c:pt>
                <c:pt idx="85">
                  <c:v>42473</c:v>
                </c:pt>
                <c:pt idx="86">
                  <c:v>42474</c:v>
                </c:pt>
                <c:pt idx="87">
                  <c:v>42475</c:v>
                </c:pt>
                <c:pt idx="88">
                  <c:v>42476</c:v>
                </c:pt>
                <c:pt idx="89">
                  <c:v>42478</c:v>
                </c:pt>
                <c:pt idx="90">
                  <c:v>42479</c:v>
                </c:pt>
                <c:pt idx="91">
                  <c:v>42480</c:v>
                </c:pt>
                <c:pt idx="92">
                  <c:v>42481</c:v>
                </c:pt>
                <c:pt idx="93">
                  <c:v>42482</c:v>
                </c:pt>
                <c:pt idx="94">
                  <c:v>42483</c:v>
                </c:pt>
                <c:pt idx="95">
                  <c:v>42485</c:v>
                </c:pt>
                <c:pt idx="96">
                  <c:v>42486</c:v>
                </c:pt>
                <c:pt idx="97">
                  <c:v>42487</c:v>
                </c:pt>
                <c:pt idx="98">
                  <c:v>42488</c:v>
                </c:pt>
                <c:pt idx="99">
                  <c:v>42489</c:v>
                </c:pt>
                <c:pt idx="100">
                  <c:v>42490</c:v>
                </c:pt>
              </c:numCache>
            </c:numRef>
          </c:cat>
          <c:val>
            <c:numRef>
              <c:f>Sheet1!$K$3:$K$103</c:f>
              <c:numCache>
                <c:formatCode>General</c:formatCode>
                <c:ptCount val="101"/>
                <c:pt idx="0">
                  <c:v>290</c:v>
                </c:pt>
                <c:pt idx="1">
                  <c:v>290</c:v>
                </c:pt>
                <c:pt idx="2">
                  <c:v>290</c:v>
                </c:pt>
                <c:pt idx="3">
                  <c:v>290</c:v>
                </c:pt>
                <c:pt idx="4">
                  <c:v>290</c:v>
                </c:pt>
                <c:pt idx="5">
                  <c:v>296</c:v>
                </c:pt>
                <c:pt idx="6">
                  <c:v>296</c:v>
                </c:pt>
                <c:pt idx="7">
                  <c:v>296</c:v>
                </c:pt>
                <c:pt idx="8">
                  <c:v>296</c:v>
                </c:pt>
                <c:pt idx="9">
                  <c:v>296</c:v>
                </c:pt>
                <c:pt idx="10">
                  <c:v>296</c:v>
                </c:pt>
                <c:pt idx="11">
                  <c:v>296</c:v>
                </c:pt>
                <c:pt idx="12">
                  <c:v>296</c:v>
                </c:pt>
                <c:pt idx="13">
                  <c:v>296</c:v>
                </c:pt>
                <c:pt idx="14">
                  <c:v>250</c:v>
                </c:pt>
                <c:pt idx="15">
                  <c:v>256</c:v>
                </c:pt>
                <c:pt idx="16">
                  <c:v>256</c:v>
                </c:pt>
                <c:pt idx="17">
                  <c:v>256</c:v>
                </c:pt>
                <c:pt idx="18">
                  <c:v>250</c:v>
                </c:pt>
                <c:pt idx="19">
                  <c:v>250</c:v>
                </c:pt>
                <c:pt idx="20">
                  <c:v>296</c:v>
                </c:pt>
                <c:pt idx="21">
                  <c:v>296</c:v>
                </c:pt>
                <c:pt idx="22">
                  <c:v>296</c:v>
                </c:pt>
                <c:pt idx="23">
                  <c:v>301</c:v>
                </c:pt>
                <c:pt idx="24">
                  <c:v>301</c:v>
                </c:pt>
                <c:pt idx="25">
                  <c:v>306</c:v>
                </c:pt>
                <c:pt idx="26">
                  <c:v>286</c:v>
                </c:pt>
                <c:pt idx="27">
                  <c:v>296</c:v>
                </c:pt>
                <c:pt idx="28">
                  <c:v>296</c:v>
                </c:pt>
                <c:pt idx="29">
                  <c:v>296</c:v>
                </c:pt>
                <c:pt idx="30">
                  <c:v>296</c:v>
                </c:pt>
                <c:pt idx="31">
                  <c:v>296</c:v>
                </c:pt>
                <c:pt idx="32">
                  <c:v>296</c:v>
                </c:pt>
                <c:pt idx="33">
                  <c:v>296</c:v>
                </c:pt>
                <c:pt idx="34">
                  <c:v>296</c:v>
                </c:pt>
                <c:pt idx="35">
                  <c:v>296</c:v>
                </c:pt>
                <c:pt idx="36">
                  <c:v>296</c:v>
                </c:pt>
                <c:pt idx="37">
                  <c:v>296</c:v>
                </c:pt>
                <c:pt idx="38">
                  <c:v>296</c:v>
                </c:pt>
                <c:pt idx="39">
                  <c:v>296</c:v>
                </c:pt>
                <c:pt idx="40">
                  <c:v>296</c:v>
                </c:pt>
                <c:pt idx="41">
                  <c:v>296</c:v>
                </c:pt>
                <c:pt idx="42">
                  <c:v>296</c:v>
                </c:pt>
                <c:pt idx="43">
                  <c:v>296</c:v>
                </c:pt>
                <c:pt idx="44">
                  <c:v>296</c:v>
                </c:pt>
                <c:pt idx="45">
                  <c:v>296</c:v>
                </c:pt>
                <c:pt idx="46">
                  <c:v>296</c:v>
                </c:pt>
                <c:pt idx="47">
                  <c:v>296</c:v>
                </c:pt>
                <c:pt idx="48">
                  <c:v>296</c:v>
                </c:pt>
                <c:pt idx="49">
                  <c:v>296</c:v>
                </c:pt>
                <c:pt idx="50">
                  <c:v>306</c:v>
                </c:pt>
                <c:pt idx="51">
                  <c:v>306</c:v>
                </c:pt>
                <c:pt idx="52">
                  <c:v>296</c:v>
                </c:pt>
                <c:pt idx="53">
                  <c:v>296</c:v>
                </c:pt>
                <c:pt idx="54">
                  <c:v>300</c:v>
                </c:pt>
                <c:pt idx="55">
                  <c:v>300</c:v>
                </c:pt>
                <c:pt idx="56">
                  <c:v>300</c:v>
                </c:pt>
                <c:pt idx="57">
                  <c:v>300</c:v>
                </c:pt>
                <c:pt idx="58">
                  <c:v>300</c:v>
                </c:pt>
                <c:pt idx="59">
                  <c:v>300</c:v>
                </c:pt>
                <c:pt idx="60">
                  <c:v>300</c:v>
                </c:pt>
                <c:pt idx="61">
                  <c:v>300</c:v>
                </c:pt>
                <c:pt idx="62">
                  <c:v>300</c:v>
                </c:pt>
                <c:pt idx="63">
                  <c:v>300</c:v>
                </c:pt>
                <c:pt idx="64">
                  <c:v>300</c:v>
                </c:pt>
                <c:pt idx="65">
                  <c:v>300</c:v>
                </c:pt>
                <c:pt idx="66">
                  <c:v>300</c:v>
                </c:pt>
                <c:pt idx="67">
                  <c:v>300</c:v>
                </c:pt>
                <c:pt idx="68">
                  <c:v>300</c:v>
                </c:pt>
                <c:pt idx="69">
                  <c:v>300</c:v>
                </c:pt>
                <c:pt idx="70">
                  <c:v>300</c:v>
                </c:pt>
                <c:pt idx="71">
                  <c:v>300</c:v>
                </c:pt>
                <c:pt idx="72">
                  <c:v>300</c:v>
                </c:pt>
                <c:pt idx="73">
                  <c:v>300</c:v>
                </c:pt>
                <c:pt idx="74">
                  <c:v>300</c:v>
                </c:pt>
                <c:pt idx="75">
                  <c:v>297</c:v>
                </c:pt>
                <c:pt idx="76">
                  <c:v>291</c:v>
                </c:pt>
                <c:pt idx="77">
                  <c:v>290</c:v>
                </c:pt>
                <c:pt idx="78">
                  <c:v>300</c:v>
                </c:pt>
                <c:pt idx="79">
                  <c:v>300</c:v>
                </c:pt>
                <c:pt idx="80">
                  <c:v>300</c:v>
                </c:pt>
                <c:pt idx="81">
                  <c:v>300</c:v>
                </c:pt>
                <c:pt idx="82">
                  <c:v>300</c:v>
                </c:pt>
                <c:pt idx="83">
                  <c:v>300</c:v>
                </c:pt>
                <c:pt idx="84">
                  <c:v>300</c:v>
                </c:pt>
                <c:pt idx="85">
                  <c:v>300</c:v>
                </c:pt>
                <c:pt idx="86">
                  <c:v>300</c:v>
                </c:pt>
                <c:pt idx="87">
                  <c:v>300</c:v>
                </c:pt>
                <c:pt idx="88">
                  <c:v>300</c:v>
                </c:pt>
                <c:pt idx="89">
                  <c:v>300</c:v>
                </c:pt>
                <c:pt idx="90">
                  <c:v>300</c:v>
                </c:pt>
                <c:pt idx="91">
                  <c:v>300</c:v>
                </c:pt>
                <c:pt idx="92">
                  <c:v>300</c:v>
                </c:pt>
                <c:pt idx="93">
                  <c:v>300</c:v>
                </c:pt>
                <c:pt idx="94">
                  <c:v>300</c:v>
                </c:pt>
                <c:pt idx="95">
                  <c:v>300</c:v>
                </c:pt>
                <c:pt idx="96">
                  <c:v>300</c:v>
                </c:pt>
                <c:pt idx="97">
                  <c:v>300</c:v>
                </c:pt>
                <c:pt idx="98">
                  <c:v>300</c:v>
                </c:pt>
                <c:pt idx="99">
                  <c:v>300</c:v>
                </c:pt>
                <c:pt idx="100">
                  <c:v>300</c:v>
                </c:pt>
              </c:numCache>
            </c:numRef>
          </c:val>
        </c:ser>
        <c:ser>
          <c:idx val="2"/>
          <c:order val="2"/>
          <c:tx>
            <c:strRef>
              <c:f>Sheet1!$L$2</c:f>
              <c:strCache>
                <c:ptCount val="1"/>
                <c:pt idx="0">
                  <c:v>Actual</c:v>
                </c:pt>
              </c:strCache>
            </c:strRef>
          </c:tx>
          <c:cat>
            <c:numRef>
              <c:f>Sheet1!$I$3:$I$103</c:f>
              <c:numCache>
                <c:formatCode>dd/mmm</c:formatCode>
                <c:ptCount val="101"/>
                <c:pt idx="0">
                  <c:v>42370</c:v>
                </c:pt>
                <c:pt idx="1">
                  <c:v>42371</c:v>
                </c:pt>
                <c:pt idx="2">
                  <c:v>42373</c:v>
                </c:pt>
                <c:pt idx="3">
                  <c:v>42374</c:v>
                </c:pt>
                <c:pt idx="4">
                  <c:v>42375</c:v>
                </c:pt>
                <c:pt idx="5">
                  <c:v>42376</c:v>
                </c:pt>
                <c:pt idx="6">
                  <c:v>42377</c:v>
                </c:pt>
                <c:pt idx="7">
                  <c:v>42378</c:v>
                </c:pt>
                <c:pt idx="8">
                  <c:v>42380</c:v>
                </c:pt>
                <c:pt idx="9">
                  <c:v>42381</c:v>
                </c:pt>
                <c:pt idx="10">
                  <c:v>42382</c:v>
                </c:pt>
                <c:pt idx="11">
                  <c:v>42383</c:v>
                </c:pt>
                <c:pt idx="12">
                  <c:v>42384</c:v>
                </c:pt>
                <c:pt idx="13">
                  <c:v>42385</c:v>
                </c:pt>
                <c:pt idx="14">
                  <c:v>42387</c:v>
                </c:pt>
                <c:pt idx="15">
                  <c:v>42388</c:v>
                </c:pt>
                <c:pt idx="16">
                  <c:v>42389</c:v>
                </c:pt>
                <c:pt idx="17">
                  <c:v>42390</c:v>
                </c:pt>
                <c:pt idx="18">
                  <c:v>42391</c:v>
                </c:pt>
                <c:pt idx="19">
                  <c:v>42392</c:v>
                </c:pt>
                <c:pt idx="20">
                  <c:v>42394</c:v>
                </c:pt>
                <c:pt idx="21">
                  <c:v>42396</c:v>
                </c:pt>
                <c:pt idx="22">
                  <c:v>42397</c:v>
                </c:pt>
                <c:pt idx="23">
                  <c:v>42398</c:v>
                </c:pt>
                <c:pt idx="24">
                  <c:v>42399</c:v>
                </c:pt>
                <c:pt idx="25">
                  <c:v>42401</c:v>
                </c:pt>
                <c:pt idx="26">
                  <c:v>42402</c:v>
                </c:pt>
                <c:pt idx="27">
                  <c:v>42403</c:v>
                </c:pt>
                <c:pt idx="28">
                  <c:v>42404</c:v>
                </c:pt>
                <c:pt idx="29">
                  <c:v>42405</c:v>
                </c:pt>
                <c:pt idx="30">
                  <c:v>42406</c:v>
                </c:pt>
                <c:pt idx="31">
                  <c:v>42408</c:v>
                </c:pt>
                <c:pt idx="32">
                  <c:v>42409</c:v>
                </c:pt>
                <c:pt idx="33">
                  <c:v>42410</c:v>
                </c:pt>
                <c:pt idx="34">
                  <c:v>42411</c:v>
                </c:pt>
                <c:pt idx="35">
                  <c:v>42412</c:v>
                </c:pt>
                <c:pt idx="36">
                  <c:v>42413</c:v>
                </c:pt>
                <c:pt idx="37">
                  <c:v>42415</c:v>
                </c:pt>
                <c:pt idx="38">
                  <c:v>42416</c:v>
                </c:pt>
                <c:pt idx="39">
                  <c:v>42417</c:v>
                </c:pt>
                <c:pt idx="40">
                  <c:v>42418</c:v>
                </c:pt>
                <c:pt idx="41">
                  <c:v>42419</c:v>
                </c:pt>
                <c:pt idx="42">
                  <c:v>42420</c:v>
                </c:pt>
                <c:pt idx="43">
                  <c:v>42422</c:v>
                </c:pt>
                <c:pt idx="44">
                  <c:v>42423</c:v>
                </c:pt>
                <c:pt idx="45">
                  <c:v>42424</c:v>
                </c:pt>
                <c:pt idx="46">
                  <c:v>42425</c:v>
                </c:pt>
                <c:pt idx="47">
                  <c:v>42426</c:v>
                </c:pt>
                <c:pt idx="48">
                  <c:v>42427</c:v>
                </c:pt>
                <c:pt idx="49">
                  <c:v>42429</c:v>
                </c:pt>
                <c:pt idx="50">
                  <c:v>42430</c:v>
                </c:pt>
                <c:pt idx="51">
                  <c:v>42431</c:v>
                </c:pt>
                <c:pt idx="52">
                  <c:v>42432</c:v>
                </c:pt>
                <c:pt idx="53">
                  <c:v>42433</c:v>
                </c:pt>
                <c:pt idx="54">
                  <c:v>42434</c:v>
                </c:pt>
                <c:pt idx="55">
                  <c:v>42436</c:v>
                </c:pt>
                <c:pt idx="56">
                  <c:v>42437</c:v>
                </c:pt>
                <c:pt idx="57">
                  <c:v>42438</c:v>
                </c:pt>
                <c:pt idx="58">
                  <c:v>42439</c:v>
                </c:pt>
                <c:pt idx="59">
                  <c:v>42440</c:v>
                </c:pt>
                <c:pt idx="60">
                  <c:v>42441</c:v>
                </c:pt>
                <c:pt idx="61">
                  <c:v>42443</c:v>
                </c:pt>
                <c:pt idx="62">
                  <c:v>42444</c:v>
                </c:pt>
                <c:pt idx="63">
                  <c:v>42445</c:v>
                </c:pt>
                <c:pt idx="64">
                  <c:v>42446</c:v>
                </c:pt>
                <c:pt idx="65">
                  <c:v>42447</c:v>
                </c:pt>
                <c:pt idx="66">
                  <c:v>42448</c:v>
                </c:pt>
                <c:pt idx="67">
                  <c:v>42450</c:v>
                </c:pt>
                <c:pt idx="68">
                  <c:v>42451</c:v>
                </c:pt>
                <c:pt idx="69">
                  <c:v>42452</c:v>
                </c:pt>
                <c:pt idx="70">
                  <c:v>42454</c:v>
                </c:pt>
                <c:pt idx="71">
                  <c:v>42455</c:v>
                </c:pt>
                <c:pt idx="72">
                  <c:v>42457</c:v>
                </c:pt>
                <c:pt idx="73">
                  <c:v>42458</c:v>
                </c:pt>
                <c:pt idx="74">
                  <c:v>42459</c:v>
                </c:pt>
                <c:pt idx="75">
                  <c:v>42460</c:v>
                </c:pt>
                <c:pt idx="76">
                  <c:v>42461</c:v>
                </c:pt>
                <c:pt idx="77">
                  <c:v>42462</c:v>
                </c:pt>
                <c:pt idx="78">
                  <c:v>42464</c:v>
                </c:pt>
                <c:pt idx="79">
                  <c:v>42465</c:v>
                </c:pt>
                <c:pt idx="80">
                  <c:v>42466</c:v>
                </c:pt>
                <c:pt idx="81">
                  <c:v>42467</c:v>
                </c:pt>
                <c:pt idx="82">
                  <c:v>42469</c:v>
                </c:pt>
                <c:pt idx="83">
                  <c:v>42471</c:v>
                </c:pt>
                <c:pt idx="84">
                  <c:v>42472</c:v>
                </c:pt>
                <c:pt idx="85">
                  <c:v>42473</c:v>
                </c:pt>
                <c:pt idx="86">
                  <c:v>42474</c:v>
                </c:pt>
                <c:pt idx="87">
                  <c:v>42475</c:v>
                </c:pt>
                <c:pt idx="88">
                  <c:v>42476</c:v>
                </c:pt>
                <c:pt idx="89">
                  <c:v>42478</c:v>
                </c:pt>
                <c:pt idx="90">
                  <c:v>42479</c:v>
                </c:pt>
                <c:pt idx="91">
                  <c:v>42480</c:v>
                </c:pt>
                <c:pt idx="92">
                  <c:v>42481</c:v>
                </c:pt>
                <c:pt idx="93">
                  <c:v>42482</c:v>
                </c:pt>
                <c:pt idx="94">
                  <c:v>42483</c:v>
                </c:pt>
                <c:pt idx="95">
                  <c:v>42485</c:v>
                </c:pt>
                <c:pt idx="96">
                  <c:v>42486</c:v>
                </c:pt>
                <c:pt idx="97">
                  <c:v>42487</c:v>
                </c:pt>
                <c:pt idx="98">
                  <c:v>42488</c:v>
                </c:pt>
                <c:pt idx="99">
                  <c:v>42489</c:v>
                </c:pt>
                <c:pt idx="100">
                  <c:v>42490</c:v>
                </c:pt>
              </c:numCache>
            </c:numRef>
          </c:cat>
          <c:val>
            <c:numRef>
              <c:f>Sheet1!$L$3:$L$103</c:f>
              <c:numCache>
                <c:formatCode>General</c:formatCode>
                <c:ptCount val="101"/>
                <c:pt idx="0">
                  <c:v>291</c:v>
                </c:pt>
                <c:pt idx="1">
                  <c:v>231</c:v>
                </c:pt>
                <c:pt idx="2">
                  <c:v>290</c:v>
                </c:pt>
                <c:pt idx="3">
                  <c:v>249</c:v>
                </c:pt>
                <c:pt idx="4">
                  <c:v>280</c:v>
                </c:pt>
                <c:pt idx="5">
                  <c:v>213</c:v>
                </c:pt>
                <c:pt idx="6">
                  <c:v>270</c:v>
                </c:pt>
                <c:pt idx="7">
                  <c:v>317</c:v>
                </c:pt>
                <c:pt idx="8">
                  <c:v>310</c:v>
                </c:pt>
                <c:pt idx="9">
                  <c:v>305</c:v>
                </c:pt>
                <c:pt idx="10">
                  <c:v>299</c:v>
                </c:pt>
                <c:pt idx="11">
                  <c:v>296</c:v>
                </c:pt>
                <c:pt idx="12">
                  <c:v>315</c:v>
                </c:pt>
                <c:pt idx="13">
                  <c:v>301</c:v>
                </c:pt>
                <c:pt idx="14">
                  <c:v>250</c:v>
                </c:pt>
                <c:pt idx="15">
                  <c:v>275</c:v>
                </c:pt>
                <c:pt idx="16">
                  <c:v>270</c:v>
                </c:pt>
                <c:pt idx="17">
                  <c:v>275</c:v>
                </c:pt>
                <c:pt idx="18">
                  <c:v>292</c:v>
                </c:pt>
                <c:pt idx="19">
                  <c:v>301</c:v>
                </c:pt>
                <c:pt idx="20">
                  <c:v>300</c:v>
                </c:pt>
                <c:pt idx="21">
                  <c:v>295</c:v>
                </c:pt>
                <c:pt idx="22">
                  <c:v>298</c:v>
                </c:pt>
                <c:pt idx="23">
                  <c:v>307</c:v>
                </c:pt>
                <c:pt idx="24">
                  <c:v>261</c:v>
                </c:pt>
                <c:pt idx="25">
                  <c:v>286</c:v>
                </c:pt>
                <c:pt idx="26">
                  <c:v>300</c:v>
                </c:pt>
                <c:pt idx="27">
                  <c:v>316</c:v>
                </c:pt>
                <c:pt idx="28">
                  <c:v>297</c:v>
                </c:pt>
                <c:pt idx="29">
                  <c:v>301</c:v>
                </c:pt>
                <c:pt idx="30">
                  <c:v>320</c:v>
                </c:pt>
                <c:pt idx="31">
                  <c:v>330</c:v>
                </c:pt>
                <c:pt idx="32">
                  <c:v>200</c:v>
                </c:pt>
                <c:pt idx="33">
                  <c:v>323</c:v>
                </c:pt>
                <c:pt idx="34">
                  <c:v>320</c:v>
                </c:pt>
                <c:pt idx="35">
                  <c:v>321</c:v>
                </c:pt>
                <c:pt idx="36">
                  <c:v>237</c:v>
                </c:pt>
                <c:pt idx="37">
                  <c:v>221</c:v>
                </c:pt>
                <c:pt idx="38">
                  <c:v>302</c:v>
                </c:pt>
                <c:pt idx="39">
                  <c:v>270</c:v>
                </c:pt>
                <c:pt idx="40">
                  <c:v>314</c:v>
                </c:pt>
                <c:pt idx="41">
                  <c:v>307</c:v>
                </c:pt>
                <c:pt idx="42">
                  <c:v>305</c:v>
                </c:pt>
                <c:pt idx="43">
                  <c:v>314</c:v>
                </c:pt>
                <c:pt idx="44">
                  <c:v>314</c:v>
                </c:pt>
                <c:pt idx="45">
                  <c:v>315</c:v>
                </c:pt>
                <c:pt idx="46">
                  <c:v>315</c:v>
                </c:pt>
                <c:pt idx="47">
                  <c:v>299</c:v>
                </c:pt>
                <c:pt idx="48">
                  <c:v>304</c:v>
                </c:pt>
                <c:pt idx="49">
                  <c:v>300</c:v>
                </c:pt>
                <c:pt idx="50">
                  <c:v>296</c:v>
                </c:pt>
                <c:pt idx="51">
                  <c:v>305</c:v>
                </c:pt>
                <c:pt idx="52">
                  <c:v>316</c:v>
                </c:pt>
                <c:pt idx="53">
                  <c:v>315</c:v>
                </c:pt>
                <c:pt idx="54">
                  <c:v>326</c:v>
                </c:pt>
                <c:pt idx="55">
                  <c:v>325</c:v>
                </c:pt>
                <c:pt idx="56">
                  <c:v>284</c:v>
                </c:pt>
                <c:pt idx="57">
                  <c:v>315</c:v>
                </c:pt>
                <c:pt idx="58">
                  <c:v>280</c:v>
                </c:pt>
                <c:pt idx="59">
                  <c:v>280</c:v>
                </c:pt>
                <c:pt idx="60">
                  <c:v>280</c:v>
                </c:pt>
                <c:pt idx="61">
                  <c:v>220</c:v>
                </c:pt>
                <c:pt idx="62">
                  <c:v>280</c:v>
                </c:pt>
                <c:pt idx="63">
                  <c:v>276</c:v>
                </c:pt>
                <c:pt idx="64">
                  <c:v>280</c:v>
                </c:pt>
                <c:pt idx="65">
                  <c:v>280</c:v>
                </c:pt>
                <c:pt idx="66">
                  <c:v>280</c:v>
                </c:pt>
                <c:pt idx="67">
                  <c:v>272</c:v>
                </c:pt>
                <c:pt idx="68">
                  <c:v>290</c:v>
                </c:pt>
                <c:pt idx="69">
                  <c:v>290</c:v>
                </c:pt>
                <c:pt idx="70">
                  <c:v>281</c:v>
                </c:pt>
                <c:pt idx="71">
                  <c:v>290</c:v>
                </c:pt>
                <c:pt idx="72">
                  <c:v>254</c:v>
                </c:pt>
                <c:pt idx="73">
                  <c:v>300</c:v>
                </c:pt>
                <c:pt idx="74">
                  <c:v>290</c:v>
                </c:pt>
                <c:pt idx="75">
                  <c:v>290</c:v>
                </c:pt>
                <c:pt idx="76">
                  <c:v>276</c:v>
                </c:pt>
                <c:pt idx="77">
                  <c:v>290</c:v>
                </c:pt>
                <c:pt idx="78">
                  <c:v>292</c:v>
                </c:pt>
                <c:pt idx="79">
                  <c:v>285</c:v>
                </c:pt>
                <c:pt idx="80">
                  <c:v>268</c:v>
                </c:pt>
                <c:pt idx="81">
                  <c:v>321</c:v>
                </c:pt>
                <c:pt idx="82">
                  <c:v>300</c:v>
                </c:pt>
                <c:pt idx="83">
                  <c:v>300</c:v>
                </c:pt>
                <c:pt idx="84">
                  <c:v>217</c:v>
                </c:pt>
                <c:pt idx="85">
                  <c:v>265</c:v>
                </c:pt>
                <c:pt idx="86">
                  <c:v>313</c:v>
                </c:pt>
                <c:pt idx="87">
                  <c:v>308</c:v>
                </c:pt>
                <c:pt idx="88">
                  <c:v>290</c:v>
                </c:pt>
                <c:pt idx="89">
                  <c:v>306</c:v>
                </c:pt>
                <c:pt idx="90">
                  <c:v>285</c:v>
                </c:pt>
                <c:pt idx="91">
                  <c:v>307</c:v>
                </c:pt>
                <c:pt idx="92">
                  <c:v>266</c:v>
                </c:pt>
                <c:pt idx="93">
                  <c:v>275</c:v>
                </c:pt>
                <c:pt idx="94">
                  <c:v>302</c:v>
                </c:pt>
                <c:pt idx="95">
                  <c:v>302</c:v>
                </c:pt>
                <c:pt idx="96">
                  <c:v>294</c:v>
                </c:pt>
                <c:pt idx="97">
                  <c:v>285</c:v>
                </c:pt>
                <c:pt idx="98">
                  <c:v>285</c:v>
                </c:pt>
                <c:pt idx="99">
                  <c:v>305</c:v>
                </c:pt>
                <c:pt idx="100">
                  <c:v>269</c:v>
                </c:pt>
              </c:numCache>
            </c:numRef>
          </c:val>
        </c:ser>
        <c:marker val="1"/>
        <c:axId val="98491776"/>
        <c:axId val="98493952"/>
      </c:lineChart>
      <c:dateAx>
        <c:axId val="98491776"/>
        <c:scaling>
          <c:orientation val="minMax"/>
        </c:scaling>
        <c:axPos val="b"/>
        <c:numFmt formatCode="dd/mmm" sourceLinked="1"/>
        <c:tickLblPos val="nextTo"/>
        <c:txPr>
          <a:bodyPr/>
          <a:lstStyle/>
          <a:p>
            <a:pPr>
              <a:defRPr lang="en-US"/>
            </a:pPr>
            <a:endParaRPr lang="en-US"/>
          </a:p>
        </c:txPr>
        <c:crossAx val="98493952"/>
        <c:crosses val="autoZero"/>
        <c:auto val="1"/>
        <c:lblOffset val="100"/>
      </c:dateAx>
      <c:valAx>
        <c:axId val="98493952"/>
        <c:scaling>
          <c:orientation val="minMax"/>
          <c:max val="400"/>
          <c:min val="150"/>
        </c:scaling>
        <c:axPos val="l"/>
        <c:majorGridlines/>
        <c:numFmt formatCode="General" sourceLinked="1"/>
        <c:tickLblPos val="nextTo"/>
        <c:txPr>
          <a:bodyPr/>
          <a:lstStyle/>
          <a:p>
            <a:pPr>
              <a:defRPr lang="en-US"/>
            </a:pPr>
            <a:endParaRPr lang="en-US"/>
          </a:p>
        </c:txPr>
        <c:crossAx val="98491776"/>
        <c:crosses val="autoZero"/>
        <c:crossBetween val="between"/>
        <c:majorUnit val="50"/>
      </c:valAx>
    </c:plotArea>
    <c:legend>
      <c:legendPos val="r"/>
      <c:layout/>
      <c:txPr>
        <a:bodyPr/>
        <a:lstStyle/>
        <a:p>
          <a:pPr>
            <a:defRPr lang="en-US"/>
          </a:pPr>
          <a:endParaRPr lang="en-US"/>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barChart>
        <c:barDir val="col"/>
        <c:grouping val="clustered"/>
        <c:ser>
          <c:idx val="0"/>
          <c:order val="0"/>
          <c:tx>
            <c:strRef>
              <c:f>Sheet1!$B$18</c:f>
              <c:strCache>
                <c:ptCount val="1"/>
                <c:pt idx="0">
                  <c:v>Capacity</c:v>
                </c:pt>
              </c:strCache>
            </c:strRef>
          </c:tx>
          <c:cat>
            <c:strRef>
              <c:f>Sheet1!$C$17:$F$17</c:f>
              <c:strCache>
                <c:ptCount val="4"/>
                <c:pt idx="0">
                  <c:v>Jan</c:v>
                </c:pt>
                <c:pt idx="1">
                  <c:v>Feb</c:v>
                </c:pt>
                <c:pt idx="2">
                  <c:v>Mar</c:v>
                </c:pt>
                <c:pt idx="3">
                  <c:v>Apr</c:v>
                </c:pt>
              </c:strCache>
            </c:strRef>
          </c:cat>
          <c:val>
            <c:numRef>
              <c:f>Sheet1!$C$18:$F$18</c:f>
              <c:numCache>
                <c:formatCode>General</c:formatCode>
                <c:ptCount val="4"/>
                <c:pt idx="0">
                  <c:v>9450</c:v>
                </c:pt>
                <c:pt idx="1">
                  <c:v>9350</c:v>
                </c:pt>
                <c:pt idx="2">
                  <c:v>9464</c:v>
                </c:pt>
                <c:pt idx="3">
                  <c:v>9100</c:v>
                </c:pt>
              </c:numCache>
            </c:numRef>
          </c:val>
        </c:ser>
        <c:ser>
          <c:idx val="3"/>
          <c:order val="3"/>
          <c:tx>
            <c:strRef>
              <c:f>Sheet1!$B$21</c:f>
              <c:strCache>
                <c:ptCount val="1"/>
                <c:pt idx="0">
                  <c:v>Vehicle Losses</c:v>
                </c:pt>
              </c:strCache>
            </c:strRef>
          </c:tx>
          <c:cat>
            <c:strRef>
              <c:f>Sheet1!$C$17:$F$17</c:f>
              <c:strCache>
                <c:ptCount val="4"/>
                <c:pt idx="0">
                  <c:v>Jan</c:v>
                </c:pt>
                <c:pt idx="1">
                  <c:v>Feb</c:v>
                </c:pt>
                <c:pt idx="2">
                  <c:v>Mar</c:v>
                </c:pt>
                <c:pt idx="3">
                  <c:v>Apr</c:v>
                </c:pt>
              </c:strCache>
            </c:strRef>
          </c:cat>
          <c:val>
            <c:numRef>
              <c:f>Sheet1!$C$21:$F$21</c:f>
              <c:numCache>
                <c:formatCode>General</c:formatCode>
                <c:ptCount val="4"/>
                <c:pt idx="0">
                  <c:v>2338.4</c:v>
                </c:pt>
                <c:pt idx="1">
                  <c:v>1991</c:v>
                </c:pt>
                <c:pt idx="2">
                  <c:v>2047.8000000000002</c:v>
                </c:pt>
                <c:pt idx="3">
                  <c:v>2064</c:v>
                </c:pt>
              </c:numCache>
            </c:numRef>
          </c:val>
        </c:ser>
        <c:dLbls>
          <c:showVal val="1"/>
        </c:dLbls>
        <c:gapWidth val="75"/>
        <c:axId val="108553344"/>
        <c:axId val="108555264"/>
      </c:barChart>
      <c:lineChart>
        <c:grouping val="standard"/>
        <c:ser>
          <c:idx val="1"/>
          <c:order val="1"/>
          <c:tx>
            <c:strRef>
              <c:f>Sheet1!$B$19</c:f>
              <c:strCache>
                <c:ptCount val="1"/>
                <c:pt idx="0">
                  <c:v>Target</c:v>
                </c:pt>
              </c:strCache>
            </c:strRef>
          </c:tx>
          <c:dLbls>
            <c:dLbl>
              <c:idx val="0"/>
              <c:layout>
                <c:manualLayout>
                  <c:x val="0"/>
                  <c:y val="-3.7037037037037056E-2"/>
                </c:manualLayout>
              </c:layout>
              <c:showVal val="1"/>
            </c:dLbl>
            <c:dLbl>
              <c:idx val="1"/>
              <c:layout>
                <c:manualLayout>
                  <c:x val="-2.6164311878597592E-3"/>
                  <c:y val="-3.0303030303030311E-2"/>
                </c:manualLayout>
              </c:layout>
              <c:showVal val="1"/>
            </c:dLbl>
            <c:txPr>
              <a:bodyPr/>
              <a:lstStyle/>
              <a:p>
                <a:pPr>
                  <a:defRPr lang="en-US"/>
                </a:pPr>
                <a:endParaRPr lang="en-US"/>
              </a:p>
            </c:txPr>
            <c:showVal val="1"/>
          </c:dLbls>
          <c:cat>
            <c:strRef>
              <c:f>Sheet1!$C$17:$F$17</c:f>
              <c:strCache>
                <c:ptCount val="4"/>
                <c:pt idx="0">
                  <c:v>Jan</c:v>
                </c:pt>
                <c:pt idx="1">
                  <c:v>Feb</c:v>
                </c:pt>
                <c:pt idx="2">
                  <c:v>Mar</c:v>
                </c:pt>
                <c:pt idx="3">
                  <c:v>Apr</c:v>
                </c:pt>
              </c:strCache>
            </c:strRef>
          </c:cat>
          <c:val>
            <c:numRef>
              <c:f>Sheet1!$C$19:$F$19</c:f>
              <c:numCache>
                <c:formatCode>General</c:formatCode>
                <c:ptCount val="4"/>
                <c:pt idx="0">
                  <c:v>7122</c:v>
                </c:pt>
                <c:pt idx="1">
                  <c:v>7400</c:v>
                </c:pt>
                <c:pt idx="2">
                  <c:v>7801</c:v>
                </c:pt>
                <c:pt idx="3">
                  <c:v>7481</c:v>
                </c:pt>
              </c:numCache>
            </c:numRef>
          </c:val>
        </c:ser>
        <c:ser>
          <c:idx val="2"/>
          <c:order val="2"/>
          <c:tx>
            <c:strRef>
              <c:f>Sheet1!$B$20</c:f>
              <c:strCache>
                <c:ptCount val="1"/>
                <c:pt idx="0">
                  <c:v>Actual</c:v>
                </c:pt>
              </c:strCache>
            </c:strRef>
          </c:tx>
          <c:dLbls>
            <c:dLbl>
              <c:idx val="0"/>
              <c:layout>
                <c:manualLayout>
                  <c:x val="0"/>
                  <c:y val="3.367003367003369E-2"/>
                </c:manualLayout>
              </c:layout>
              <c:showVal val="1"/>
            </c:dLbl>
            <c:dLbl>
              <c:idx val="1"/>
              <c:layout>
                <c:manualLayout>
                  <c:x val="0"/>
                  <c:y val="3.0303030303030311E-2"/>
                </c:manualLayout>
              </c:layout>
              <c:showVal val="1"/>
            </c:dLbl>
            <c:dLbl>
              <c:idx val="2"/>
              <c:layout>
                <c:manualLayout>
                  <c:x val="-2.6164311878597592E-3"/>
                  <c:y val="3.367003367003369E-2"/>
                </c:manualLayout>
              </c:layout>
              <c:showVal val="1"/>
            </c:dLbl>
            <c:dLbl>
              <c:idx val="3"/>
              <c:layout>
                <c:manualLayout>
                  <c:x val="0"/>
                  <c:y val="2.0202020202020186E-2"/>
                </c:manualLayout>
              </c:layout>
              <c:showVal val="1"/>
            </c:dLbl>
            <c:txPr>
              <a:bodyPr/>
              <a:lstStyle/>
              <a:p>
                <a:pPr>
                  <a:defRPr lang="en-US"/>
                </a:pPr>
                <a:endParaRPr lang="en-US"/>
              </a:p>
            </c:txPr>
            <c:showVal val="1"/>
          </c:dLbls>
          <c:cat>
            <c:strRef>
              <c:f>Sheet1!$C$17:$F$17</c:f>
              <c:strCache>
                <c:ptCount val="4"/>
                <c:pt idx="0">
                  <c:v>Jan</c:v>
                </c:pt>
                <c:pt idx="1">
                  <c:v>Feb</c:v>
                </c:pt>
                <c:pt idx="2">
                  <c:v>Mar</c:v>
                </c:pt>
                <c:pt idx="3">
                  <c:v>Apr</c:v>
                </c:pt>
              </c:strCache>
            </c:strRef>
          </c:cat>
          <c:val>
            <c:numRef>
              <c:f>Sheet1!$C$20:$F$20</c:f>
              <c:numCache>
                <c:formatCode>General</c:formatCode>
                <c:ptCount val="4"/>
                <c:pt idx="0">
                  <c:v>7091</c:v>
                </c:pt>
                <c:pt idx="1">
                  <c:v>7431</c:v>
                </c:pt>
                <c:pt idx="2">
                  <c:v>7495</c:v>
                </c:pt>
                <c:pt idx="3">
                  <c:v>7206</c:v>
                </c:pt>
              </c:numCache>
            </c:numRef>
          </c:val>
        </c:ser>
        <c:dLbls>
          <c:showVal val="1"/>
        </c:dLbls>
        <c:marker val="1"/>
        <c:axId val="108553344"/>
        <c:axId val="108555264"/>
      </c:lineChart>
      <c:catAx>
        <c:axId val="108553344"/>
        <c:scaling>
          <c:orientation val="minMax"/>
        </c:scaling>
        <c:axPos val="b"/>
        <c:majorTickMark val="none"/>
        <c:tickLblPos val="nextTo"/>
        <c:txPr>
          <a:bodyPr/>
          <a:lstStyle/>
          <a:p>
            <a:pPr>
              <a:defRPr lang="en-US"/>
            </a:pPr>
            <a:endParaRPr lang="en-US"/>
          </a:p>
        </c:txPr>
        <c:crossAx val="108555264"/>
        <c:crosses val="autoZero"/>
        <c:lblAlgn val="ctr"/>
        <c:lblOffset val="100"/>
      </c:catAx>
      <c:valAx>
        <c:axId val="108555264"/>
        <c:scaling>
          <c:orientation val="minMax"/>
        </c:scaling>
        <c:axPos val="l"/>
        <c:numFmt formatCode="General" sourceLinked="1"/>
        <c:majorTickMark val="none"/>
        <c:tickLblPos val="nextTo"/>
        <c:txPr>
          <a:bodyPr/>
          <a:lstStyle/>
          <a:p>
            <a:pPr>
              <a:defRPr lang="en-US"/>
            </a:pPr>
            <a:endParaRPr lang="en-US"/>
          </a:p>
        </c:txPr>
        <c:crossAx val="108553344"/>
        <c:crosses val="autoZero"/>
        <c:crossBetween val="between"/>
      </c:valAx>
    </c:plotArea>
    <c:legend>
      <c:legendPos val="b"/>
      <c:layout/>
      <c:txPr>
        <a:bodyPr/>
        <a:lstStyle/>
        <a:p>
          <a:pPr>
            <a:defRPr lang="en-US"/>
          </a:pPr>
          <a:endParaRPr lang="en-US"/>
        </a:p>
      </c:txPr>
    </c:legend>
    <c:plotVisOnly val="1"/>
    <c:dispBlanksAs val="gap"/>
  </c:chart>
  <c:externalData r:id="rId1"/>
</c:chartSpace>
</file>

<file path=ppt/diagrams/_rels/data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5" Type="http://schemas.openxmlformats.org/officeDocument/2006/relationships/image" Target="../media/image48.png"/><Relationship Id="rId4" Type="http://schemas.openxmlformats.org/officeDocument/2006/relationships/image" Target="../media/image4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image" Target="../media/image44.png"/><Relationship Id="rId5" Type="http://schemas.openxmlformats.org/officeDocument/2006/relationships/image" Target="../media/image48.png"/><Relationship Id="rId4"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D5CAD-8258-4B41-9DA5-80CB556DBC79}" type="doc">
      <dgm:prSet loTypeId="urn:microsoft.com/office/officeart/2005/8/layout/gear1" loCatId="relationship" qsTypeId="urn:microsoft.com/office/officeart/2005/8/quickstyle/simple1" qsCatId="simple" csTypeId="urn:microsoft.com/office/officeart/2005/8/colors/colorful5" csCatId="colorful" phldr="1"/>
      <dgm:spPr/>
    </dgm:pt>
    <dgm:pt modelId="{38931922-95FE-4BA1-9375-49FE0288682B}">
      <dgm:prSet phldrT="[Text]"/>
      <dgm:spPr/>
      <dgm:t>
        <a:bodyPr/>
        <a:lstStyle/>
        <a:p>
          <a:r>
            <a:rPr lang="en-US"/>
            <a:t>To Increase % Value Addition</a:t>
          </a:r>
        </a:p>
      </dgm:t>
    </dgm:pt>
    <dgm:pt modelId="{EB4663BD-64ED-4D68-8B73-754C79C678D0}" type="parTrans" cxnId="{2A52859D-227D-4767-8EF6-66C603DAF4B4}">
      <dgm:prSet/>
      <dgm:spPr/>
      <dgm:t>
        <a:bodyPr/>
        <a:lstStyle/>
        <a:p>
          <a:endParaRPr lang="en-US"/>
        </a:p>
      </dgm:t>
    </dgm:pt>
    <dgm:pt modelId="{006AC2D3-BA3B-43BD-B8DC-67FF7966211E}" type="sibTrans" cxnId="{2A52859D-227D-4767-8EF6-66C603DAF4B4}">
      <dgm:prSet/>
      <dgm:spPr/>
      <dgm:t>
        <a:bodyPr/>
        <a:lstStyle/>
        <a:p>
          <a:endParaRPr lang="en-US"/>
        </a:p>
      </dgm:t>
    </dgm:pt>
    <dgm:pt modelId="{148313B5-FC90-4BA4-A4E5-5FA842E12E7D}">
      <dgm:prSet phldrT="[Text]"/>
      <dgm:spPr/>
      <dgm:t>
        <a:bodyPr/>
        <a:lstStyle/>
        <a:p>
          <a:r>
            <a:rPr lang="en-US"/>
            <a:t>To Reduce Overspeed</a:t>
          </a:r>
        </a:p>
      </dgm:t>
    </dgm:pt>
    <dgm:pt modelId="{227ECA55-9139-4D5D-8978-01D5C0043AD4}" type="parTrans" cxnId="{8F144F97-DF17-4370-9C98-50922C61337E}">
      <dgm:prSet/>
      <dgm:spPr/>
      <dgm:t>
        <a:bodyPr/>
        <a:lstStyle/>
        <a:p>
          <a:endParaRPr lang="en-US"/>
        </a:p>
      </dgm:t>
    </dgm:pt>
    <dgm:pt modelId="{A52A1B0C-8D43-441E-BE1C-A831B26CCC58}" type="sibTrans" cxnId="{8F144F97-DF17-4370-9C98-50922C61337E}">
      <dgm:prSet/>
      <dgm:spPr/>
      <dgm:t>
        <a:bodyPr/>
        <a:lstStyle/>
        <a:p>
          <a:endParaRPr lang="en-US"/>
        </a:p>
      </dgm:t>
    </dgm:pt>
    <dgm:pt modelId="{1108E063-4DB6-457C-BCD1-EABA73B6F2AF}">
      <dgm:prSet phldrT="[Text]"/>
      <dgm:spPr/>
      <dgm:t>
        <a:bodyPr/>
        <a:lstStyle/>
        <a:p>
          <a:r>
            <a:rPr lang="en-US" dirty="0"/>
            <a:t>To Increase Operator utilization</a:t>
          </a:r>
        </a:p>
      </dgm:t>
    </dgm:pt>
    <dgm:pt modelId="{F5760AA0-C36C-4FC1-80B2-F4B00A234D49}" type="parTrans" cxnId="{76E0E6D0-9D63-4112-8B8F-A270B758D11D}">
      <dgm:prSet/>
      <dgm:spPr/>
      <dgm:t>
        <a:bodyPr/>
        <a:lstStyle/>
        <a:p>
          <a:endParaRPr lang="en-US"/>
        </a:p>
      </dgm:t>
    </dgm:pt>
    <dgm:pt modelId="{CF15C7F2-4816-4DFD-B313-B26C429DA10D}" type="sibTrans" cxnId="{76E0E6D0-9D63-4112-8B8F-A270B758D11D}">
      <dgm:prSet/>
      <dgm:spPr/>
      <dgm:t>
        <a:bodyPr/>
        <a:lstStyle/>
        <a:p>
          <a:endParaRPr lang="en-US"/>
        </a:p>
      </dgm:t>
    </dgm:pt>
    <dgm:pt modelId="{9C50DD42-FF02-42E0-8A6E-968386A59ED3}" type="pres">
      <dgm:prSet presAssocID="{B72D5CAD-8258-4B41-9DA5-80CB556DBC79}" presName="composite" presStyleCnt="0">
        <dgm:presLayoutVars>
          <dgm:chMax val="3"/>
          <dgm:animLvl val="lvl"/>
          <dgm:resizeHandles val="exact"/>
        </dgm:presLayoutVars>
      </dgm:prSet>
      <dgm:spPr/>
    </dgm:pt>
    <dgm:pt modelId="{55B60CDD-E97C-4B09-B1C1-25547D5F6528}" type="pres">
      <dgm:prSet presAssocID="{38931922-95FE-4BA1-9375-49FE0288682B}" presName="gear1" presStyleLbl="node1" presStyleIdx="0" presStyleCnt="3">
        <dgm:presLayoutVars>
          <dgm:chMax val="1"/>
          <dgm:bulletEnabled val="1"/>
        </dgm:presLayoutVars>
      </dgm:prSet>
      <dgm:spPr/>
      <dgm:t>
        <a:bodyPr/>
        <a:lstStyle/>
        <a:p>
          <a:endParaRPr lang="en-US"/>
        </a:p>
      </dgm:t>
    </dgm:pt>
    <dgm:pt modelId="{6DF663F0-9EE7-4CDC-94FC-323F4CA50273}" type="pres">
      <dgm:prSet presAssocID="{38931922-95FE-4BA1-9375-49FE0288682B}" presName="gear1srcNode" presStyleLbl="node1" presStyleIdx="0" presStyleCnt="3"/>
      <dgm:spPr/>
      <dgm:t>
        <a:bodyPr/>
        <a:lstStyle/>
        <a:p>
          <a:endParaRPr lang="en-US"/>
        </a:p>
      </dgm:t>
    </dgm:pt>
    <dgm:pt modelId="{B7BFFC2A-CD6B-4286-82BE-5DA93D451D33}" type="pres">
      <dgm:prSet presAssocID="{38931922-95FE-4BA1-9375-49FE0288682B}" presName="gear1dstNode" presStyleLbl="node1" presStyleIdx="0" presStyleCnt="3"/>
      <dgm:spPr/>
      <dgm:t>
        <a:bodyPr/>
        <a:lstStyle/>
        <a:p>
          <a:endParaRPr lang="en-US"/>
        </a:p>
      </dgm:t>
    </dgm:pt>
    <dgm:pt modelId="{5E9F53C5-98B1-46D2-8463-EF160DE21D6E}" type="pres">
      <dgm:prSet presAssocID="{148313B5-FC90-4BA4-A4E5-5FA842E12E7D}" presName="gear2" presStyleLbl="node1" presStyleIdx="1" presStyleCnt="3">
        <dgm:presLayoutVars>
          <dgm:chMax val="1"/>
          <dgm:bulletEnabled val="1"/>
        </dgm:presLayoutVars>
      </dgm:prSet>
      <dgm:spPr/>
      <dgm:t>
        <a:bodyPr/>
        <a:lstStyle/>
        <a:p>
          <a:endParaRPr lang="en-US"/>
        </a:p>
      </dgm:t>
    </dgm:pt>
    <dgm:pt modelId="{B26E08E5-B6B3-4FCD-B68F-FA0D4EBFBC87}" type="pres">
      <dgm:prSet presAssocID="{148313B5-FC90-4BA4-A4E5-5FA842E12E7D}" presName="gear2srcNode" presStyleLbl="node1" presStyleIdx="1" presStyleCnt="3"/>
      <dgm:spPr/>
      <dgm:t>
        <a:bodyPr/>
        <a:lstStyle/>
        <a:p>
          <a:endParaRPr lang="en-US"/>
        </a:p>
      </dgm:t>
    </dgm:pt>
    <dgm:pt modelId="{F656524B-E56A-4A29-82F7-7A7061F003FE}" type="pres">
      <dgm:prSet presAssocID="{148313B5-FC90-4BA4-A4E5-5FA842E12E7D}" presName="gear2dstNode" presStyleLbl="node1" presStyleIdx="1" presStyleCnt="3"/>
      <dgm:spPr/>
      <dgm:t>
        <a:bodyPr/>
        <a:lstStyle/>
        <a:p>
          <a:endParaRPr lang="en-US"/>
        </a:p>
      </dgm:t>
    </dgm:pt>
    <dgm:pt modelId="{7B93D8EA-17C8-426E-B897-2DE821294B1C}" type="pres">
      <dgm:prSet presAssocID="{1108E063-4DB6-457C-BCD1-EABA73B6F2AF}" presName="gear3" presStyleLbl="node1" presStyleIdx="2" presStyleCnt="3"/>
      <dgm:spPr/>
      <dgm:t>
        <a:bodyPr/>
        <a:lstStyle/>
        <a:p>
          <a:endParaRPr lang="en-US"/>
        </a:p>
      </dgm:t>
    </dgm:pt>
    <dgm:pt modelId="{AD17038D-3D9D-4AD9-ADB5-DA9CEF4CA717}" type="pres">
      <dgm:prSet presAssocID="{1108E063-4DB6-457C-BCD1-EABA73B6F2AF}" presName="gear3tx" presStyleLbl="node1" presStyleIdx="2" presStyleCnt="3">
        <dgm:presLayoutVars>
          <dgm:chMax val="1"/>
          <dgm:bulletEnabled val="1"/>
        </dgm:presLayoutVars>
      </dgm:prSet>
      <dgm:spPr/>
      <dgm:t>
        <a:bodyPr/>
        <a:lstStyle/>
        <a:p>
          <a:endParaRPr lang="en-US"/>
        </a:p>
      </dgm:t>
    </dgm:pt>
    <dgm:pt modelId="{27A1F35F-33EA-4E4C-B5F1-682F7F658B64}" type="pres">
      <dgm:prSet presAssocID="{1108E063-4DB6-457C-BCD1-EABA73B6F2AF}" presName="gear3srcNode" presStyleLbl="node1" presStyleIdx="2" presStyleCnt="3"/>
      <dgm:spPr/>
      <dgm:t>
        <a:bodyPr/>
        <a:lstStyle/>
        <a:p>
          <a:endParaRPr lang="en-US"/>
        </a:p>
      </dgm:t>
    </dgm:pt>
    <dgm:pt modelId="{52A2CA0D-E11A-4C95-A364-C22D4B92DCE2}" type="pres">
      <dgm:prSet presAssocID="{1108E063-4DB6-457C-BCD1-EABA73B6F2AF}" presName="gear3dstNode" presStyleLbl="node1" presStyleIdx="2" presStyleCnt="3"/>
      <dgm:spPr/>
      <dgm:t>
        <a:bodyPr/>
        <a:lstStyle/>
        <a:p>
          <a:endParaRPr lang="en-US"/>
        </a:p>
      </dgm:t>
    </dgm:pt>
    <dgm:pt modelId="{3A5F4494-2572-4E89-A177-EEB85D8B9C00}" type="pres">
      <dgm:prSet presAssocID="{006AC2D3-BA3B-43BD-B8DC-67FF7966211E}" presName="connector1" presStyleLbl="sibTrans2D1" presStyleIdx="0" presStyleCnt="3"/>
      <dgm:spPr/>
      <dgm:t>
        <a:bodyPr/>
        <a:lstStyle/>
        <a:p>
          <a:endParaRPr lang="en-US"/>
        </a:p>
      </dgm:t>
    </dgm:pt>
    <dgm:pt modelId="{F64A2782-BBCD-42EA-9202-3B95BD13176D}" type="pres">
      <dgm:prSet presAssocID="{A52A1B0C-8D43-441E-BE1C-A831B26CCC58}" presName="connector2" presStyleLbl="sibTrans2D1" presStyleIdx="1" presStyleCnt="3"/>
      <dgm:spPr/>
      <dgm:t>
        <a:bodyPr/>
        <a:lstStyle/>
        <a:p>
          <a:endParaRPr lang="en-US"/>
        </a:p>
      </dgm:t>
    </dgm:pt>
    <dgm:pt modelId="{1C153278-7C9B-467C-A15E-C347A1AF3A0C}" type="pres">
      <dgm:prSet presAssocID="{CF15C7F2-4816-4DFD-B313-B26C429DA10D}" presName="connector3" presStyleLbl="sibTrans2D1" presStyleIdx="2" presStyleCnt="3"/>
      <dgm:spPr/>
      <dgm:t>
        <a:bodyPr/>
        <a:lstStyle/>
        <a:p>
          <a:endParaRPr lang="en-US"/>
        </a:p>
      </dgm:t>
    </dgm:pt>
  </dgm:ptLst>
  <dgm:cxnLst>
    <dgm:cxn modelId="{E67CD339-4463-49B5-9C62-D9F90DB412BF}" type="presOf" srcId="{38931922-95FE-4BA1-9375-49FE0288682B}" destId="{6DF663F0-9EE7-4CDC-94FC-323F4CA50273}" srcOrd="1" destOrd="0" presId="urn:microsoft.com/office/officeart/2005/8/layout/gear1"/>
    <dgm:cxn modelId="{BCBF06E0-FE37-4F2F-8885-68C73FB3A78B}" type="presOf" srcId="{CF15C7F2-4816-4DFD-B313-B26C429DA10D}" destId="{1C153278-7C9B-467C-A15E-C347A1AF3A0C}" srcOrd="0" destOrd="0" presId="urn:microsoft.com/office/officeart/2005/8/layout/gear1"/>
    <dgm:cxn modelId="{572C9143-32B9-4504-B38D-BCC59330CA47}" type="presOf" srcId="{006AC2D3-BA3B-43BD-B8DC-67FF7966211E}" destId="{3A5F4494-2572-4E89-A177-EEB85D8B9C00}" srcOrd="0" destOrd="0" presId="urn:microsoft.com/office/officeart/2005/8/layout/gear1"/>
    <dgm:cxn modelId="{4C21A9CB-AC59-4080-AF61-0D0EFC73081E}" type="presOf" srcId="{1108E063-4DB6-457C-BCD1-EABA73B6F2AF}" destId="{AD17038D-3D9D-4AD9-ADB5-DA9CEF4CA717}" srcOrd="1" destOrd="0" presId="urn:microsoft.com/office/officeart/2005/8/layout/gear1"/>
    <dgm:cxn modelId="{15A9A8CD-1B8B-4F40-B078-E93D7C3623F5}" type="presOf" srcId="{38931922-95FE-4BA1-9375-49FE0288682B}" destId="{55B60CDD-E97C-4B09-B1C1-25547D5F6528}" srcOrd="0" destOrd="0" presId="urn:microsoft.com/office/officeart/2005/8/layout/gear1"/>
    <dgm:cxn modelId="{23A00E55-FE61-45BA-A7FC-48D46EA89BE0}" type="presOf" srcId="{A52A1B0C-8D43-441E-BE1C-A831B26CCC58}" destId="{F64A2782-BBCD-42EA-9202-3B95BD13176D}" srcOrd="0" destOrd="0" presId="urn:microsoft.com/office/officeart/2005/8/layout/gear1"/>
    <dgm:cxn modelId="{4A4B815A-4C42-4ED4-8E53-5D6EF3B69DE5}" type="presOf" srcId="{38931922-95FE-4BA1-9375-49FE0288682B}" destId="{B7BFFC2A-CD6B-4286-82BE-5DA93D451D33}" srcOrd="2" destOrd="0" presId="urn:microsoft.com/office/officeart/2005/8/layout/gear1"/>
    <dgm:cxn modelId="{CDD06F57-AE91-45E3-85A0-4801B6B79E24}" type="presOf" srcId="{148313B5-FC90-4BA4-A4E5-5FA842E12E7D}" destId="{5E9F53C5-98B1-46D2-8463-EF160DE21D6E}" srcOrd="0" destOrd="0" presId="urn:microsoft.com/office/officeart/2005/8/layout/gear1"/>
    <dgm:cxn modelId="{8F144F97-DF17-4370-9C98-50922C61337E}" srcId="{B72D5CAD-8258-4B41-9DA5-80CB556DBC79}" destId="{148313B5-FC90-4BA4-A4E5-5FA842E12E7D}" srcOrd="1" destOrd="0" parTransId="{227ECA55-9139-4D5D-8978-01D5C0043AD4}" sibTransId="{A52A1B0C-8D43-441E-BE1C-A831B26CCC58}"/>
    <dgm:cxn modelId="{76E0E6D0-9D63-4112-8B8F-A270B758D11D}" srcId="{B72D5CAD-8258-4B41-9DA5-80CB556DBC79}" destId="{1108E063-4DB6-457C-BCD1-EABA73B6F2AF}" srcOrd="2" destOrd="0" parTransId="{F5760AA0-C36C-4FC1-80B2-F4B00A234D49}" sibTransId="{CF15C7F2-4816-4DFD-B313-B26C429DA10D}"/>
    <dgm:cxn modelId="{C89EDC15-5524-4709-8490-A2CD43EBA5C0}" type="presOf" srcId="{1108E063-4DB6-457C-BCD1-EABA73B6F2AF}" destId="{7B93D8EA-17C8-426E-B897-2DE821294B1C}" srcOrd="0" destOrd="0" presId="urn:microsoft.com/office/officeart/2005/8/layout/gear1"/>
    <dgm:cxn modelId="{2A52859D-227D-4767-8EF6-66C603DAF4B4}" srcId="{B72D5CAD-8258-4B41-9DA5-80CB556DBC79}" destId="{38931922-95FE-4BA1-9375-49FE0288682B}" srcOrd="0" destOrd="0" parTransId="{EB4663BD-64ED-4D68-8B73-754C79C678D0}" sibTransId="{006AC2D3-BA3B-43BD-B8DC-67FF7966211E}"/>
    <dgm:cxn modelId="{D384B5D8-CD4B-42BC-ADF0-D04A560D1381}" type="presOf" srcId="{148313B5-FC90-4BA4-A4E5-5FA842E12E7D}" destId="{F656524B-E56A-4A29-82F7-7A7061F003FE}" srcOrd="2" destOrd="0" presId="urn:microsoft.com/office/officeart/2005/8/layout/gear1"/>
    <dgm:cxn modelId="{0C062EB1-5F0E-4A07-878B-F88023222AF2}" type="presOf" srcId="{B72D5CAD-8258-4B41-9DA5-80CB556DBC79}" destId="{9C50DD42-FF02-42E0-8A6E-968386A59ED3}" srcOrd="0" destOrd="0" presId="urn:microsoft.com/office/officeart/2005/8/layout/gear1"/>
    <dgm:cxn modelId="{3736B473-BB25-4B14-851C-36C10E5C0471}" type="presOf" srcId="{1108E063-4DB6-457C-BCD1-EABA73B6F2AF}" destId="{52A2CA0D-E11A-4C95-A364-C22D4B92DCE2}" srcOrd="3" destOrd="0" presId="urn:microsoft.com/office/officeart/2005/8/layout/gear1"/>
    <dgm:cxn modelId="{824AC6B4-2E58-409B-9314-9E84B3D89244}" type="presOf" srcId="{1108E063-4DB6-457C-BCD1-EABA73B6F2AF}" destId="{27A1F35F-33EA-4E4C-B5F1-682F7F658B64}" srcOrd="2" destOrd="0" presId="urn:microsoft.com/office/officeart/2005/8/layout/gear1"/>
    <dgm:cxn modelId="{2D2A7724-AFD0-4DD0-8F1E-F9FE44DB7C29}" type="presOf" srcId="{148313B5-FC90-4BA4-A4E5-5FA842E12E7D}" destId="{B26E08E5-B6B3-4FCD-B68F-FA0D4EBFBC87}" srcOrd="1" destOrd="0" presId="urn:microsoft.com/office/officeart/2005/8/layout/gear1"/>
    <dgm:cxn modelId="{306416A7-3C5D-4AB2-BB75-3F5CAE26053D}" type="presParOf" srcId="{9C50DD42-FF02-42E0-8A6E-968386A59ED3}" destId="{55B60CDD-E97C-4B09-B1C1-25547D5F6528}" srcOrd="0" destOrd="0" presId="urn:microsoft.com/office/officeart/2005/8/layout/gear1"/>
    <dgm:cxn modelId="{C378B096-1ED0-4959-880F-4C3E442B4AA9}" type="presParOf" srcId="{9C50DD42-FF02-42E0-8A6E-968386A59ED3}" destId="{6DF663F0-9EE7-4CDC-94FC-323F4CA50273}" srcOrd="1" destOrd="0" presId="urn:microsoft.com/office/officeart/2005/8/layout/gear1"/>
    <dgm:cxn modelId="{C3D32C5E-C391-464F-89D9-D460A2A3CA49}" type="presParOf" srcId="{9C50DD42-FF02-42E0-8A6E-968386A59ED3}" destId="{B7BFFC2A-CD6B-4286-82BE-5DA93D451D33}" srcOrd="2" destOrd="0" presId="urn:microsoft.com/office/officeart/2005/8/layout/gear1"/>
    <dgm:cxn modelId="{4F8A1ADF-14F2-4E4B-8358-3D691EE66AE3}" type="presParOf" srcId="{9C50DD42-FF02-42E0-8A6E-968386A59ED3}" destId="{5E9F53C5-98B1-46D2-8463-EF160DE21D6E}" srcOrd="3" destOrd="0" presId="urn:microsoft.com/office/officeart/2005/8/layout/gear1"/>
    <dgm:cxn modelId="{C36D8E62-FA56-4EE8-8772-0F4C5456D40A}" type="presParOf" srcId="{9C50DD42-FF02-42E0-8A6E-968386A59ED3}" destId="{B26E08E5-B6B3-4FCD-B68F-FA0D4EBFBC87}" srcOrd="4" destOrd="0" presId="urn:microsoft.com/office/officeart/2005/8/layout/gear1"/>
    <dgm:cxn modelId="{7252E495-F47D-41F2-97B6-92EC1F511962}" type="presParOf" srcId="{9C50DD42-FF02-42E0-8A6E-968386A59ED3}" destId="{F656524B-E56A-4A29-82F7-7A7061F003FE}" srcOrd="5" destOrd="0" presId="urn:microsoft.com/office/officeart/2005/8/layout/gear1"/>
    <dgm:cxn modelId="{34A4CB67-4F6A-4801-BFFD-250142F7303E}" type="presParOf" srcId="{9C50DD42-FF02-42E0-8A6E-968386A59ED3}" destId="{7B93D8EA-17C8-426E-B897-2DE821294B1C}" srcOrd="6" destOrd="0" presId="urn:microsoft.com/office/officeart/2005/8/layout/gear1"/>
    <dgm:cxn modelId="{9156CE1E-4997-4655-9310-5DEEEDA3D71A}" type="presParOf" srcId="{9C50DD42-FF02-42E0-8A6E-968386A59ED3}" destId="{AD17038D-3D9D-4AD9-ADB5-DA9CEF4CA717}" srcOrd="7" destOrd="0" presId="urn:microsoft.com/office/officeart/2005/8/layout/gear1"/>
    <dgm:cxn modelId="{CA4AFBE6-FB2C-469A-A464-A9DC1E1CFE21}" type="presParOf" srcId="{9C50DD42-FF02-42E0-8A6E-968386A59ED3}" destId="{27A1F35F-33EA-4E4C-B5F1-682F7F658B64}" srcOrd="8" destOrd="0" presId="urn:microsoft.com/office/officeart/2005/8/layout/gear1"/>
    <dgm:cxn modelId="{DCD7A9AD-5D5A-42AF-BFF3-706D774E46A7}" type="presParOf" srcId="{9C50DD42-FF02-42E0-8A6E-968386A59ED3}" destId="{52A2CA0D-E11A-4C95-A364-C22D4B92DCE2}" srcOrd="9" destOrd="0" presId="urn:microsoft.com/office/officeart/2005/8/layout/gear1"/>
    <dgm:cxn modelId="{F62CFBEC-D5BB-4757-9E8C-05C148D38248}" type="presParOf" srcId="{9C50DD42-FF02-42E0-8A6E-968386A59ED3}" destId="{3A5F4494-2572-4E89-A177-EEB85D8B9C00}" srcOrd="10" destOrd="0" presId="urn:microsoft.com/office/officeart/2005/8/layout/gear1"/>
    <dgm:cxn modelId="{47B81974-FFAD-49E9-B0C1-CB7E4BB1AFAE}" type="presParOf" srcId="{9C50DD42-FF02-42E0-8A6E-968386A59ED3}" destId="{F64A2782-BBCD-42EA-9202-3B95BD13176D}" srcOrd="11" destOrd="0" presId="urn:microsoft.com/office/officeart/2005/8/layout/gear1"/>
    <dgm:cxn modelId="{882A3E11-17DF-4AE9-8875-4CAA004D6884}" type="presParOf" srcId="{9C50DD42-FF02-42E0-8A6E-968386A59ED3}" destId="{1C153278-7C9B-467C-A15E-C347A1AF3A0C}" srcOrd="12" destOrd="0" presId="urn:microsoft.com/office/officeart/2005/8/layout/gear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55F16E-CB3A-40E4-A8F7-B65244C1B1B2}" type="doc">
      <dgm:prSet loTypeId="urn:microsoft.com/office/officeart/2005/8/layout/process3" loCatId="process" qsTypeId="urn:microsoft.com/office/officeart/2005/8/quickstyle/simple1" qsCatId="simple" csTypeId="urn:microsoft.com/office/officeart/2005/8/colors/colorful1#2" csCatId="colorful" phldr="1"/>
      <dgm:spPr/>
      <dgm:t>
        <a:bodyPr/>
        <a:lstStyle/>
        <a:p>
          <a:endParaRPr lang="en-US"/>
        </a:p>
      </dgm:t>
    </dgm:pt>
    <dgm:pt modelId="{3C268358-FABA-4BB8-9D89-062005484D1E}">
      <dgm:prSet phldrT="[Text]" custT="1"/>
      <dgm:spPr/>
      <dgm:t>
        <a:bodyPr/>
        <a:lstStyle/>
        <a:p>
          <a:r>
            <a:rPr lang="en-US" sz="1400" b="1" dirty="0" smtClean="0">
              <a:latin typeface="Aharoni" pitchFamily="2" charset="-79"/>
              <a:cs typeface="Aharoni" pitchFamily="2" charset="-79"/>
            </a:rPr>
            <a:t>Daily Report :</a:t>
          </a:r>
          <a:endParaRPr lang="en-US" sz="1400" b="1" dirty="0">
            <a:latin typeface="Aharoni" pitchFamily="2" charset="-79"/>
            <a:cs typeface="Aharoni" pitchFamily="2" charset="-79"/>
          </a:endParaRPr>
        </a:p>
      </dgm:t>
    </dgm:pt>
    <dgm:pt modelId="{8A804824-E074-483C-B66B-61D667056243}" type="parTrans" cxnId="{AE49C700-5573-4895-915D-CA43108B63DE}">
      <dgm:prSet/>
      <dgm:spPr/>
      <dgm:t>
        <a:bodyPr/>
        <a:lstStyle/>
        <a:p>
          <a:endParaRPr lang="en-US"/>
        </a:p>
      </dgm:t>
    </dgm:pt>
    <dgm:pt modelId="{F76505DD-CC30-40B0-B998-2DD6B38C5FF1}" type="sibTrans" cxnId="{AE49C700-5573-4895-915D-CA43108B63DE}">
      <dgm:prSet/>
      <dgm:spPr/>
      <dgm:t>
        <a:bodyPr/>
        <a:lstStyle/>
        <a:p>
          <a:endParaRPr lang="en-US"/>
        </a:p>
      </dgm:t>
    </dgm:pt>
    <dgm:pt modelId="{721CA413-830C-4180-8AC8-368DD808A394}">
      <dgm:prSet phldrT="[Text]"/>
      <dgm:spPr>
        <a:blipFill rotWithShape="0">
          <a:blip xmlns:r="http://schemas.openxmlformats.org/officeDocument/2006/relationships" r:embed="rId1">
            <a:lum/>
          </a:blip>
          <a:stretch>
            <a:fillRect/>
          </a:stretch>
        </a:blipFill>
        <a:scene3d>
          <a:camera prst="orthographicFront"/>
          <a:lightRig rig="sunrise" dir="t"/>
        </a:scene3d>
        <a:sp3d z="12700" contourW="12700" prstMaterial="metal">
          <a:contourClr>
            <a:schemeClr val="bg1"/>
          </a:contourClr>
        </a:sp3d>
      </dgm:spPr>
      <dgm:t>
        <a:bodyPr lIns="0" tIns="0" rIns="0" bIns="0"/>
        <a:lstStyle/>
        <a:p>
          <a:endParaRPr lang="en-US" dirty="0"/>
        </a:p>
      </dgm:t>
    </dgm:pt>
    <dgm:pt modelId="{9F042717-73EC-46A2-A0B9-E942096EC8A2}" type="parTrans" cxnId="{B679AE25-A6A6-4E9E-9900-D4CCA88DBF6D}">
      <dgm:prSet/>
      <dgm:spPr/>
      <dgm:t>
        <a:bodyPr/>
        <a:lstStyle/>
        <a:p>
          <a:endParaRPr lang="en-US"/>
        </a:p>
      </dgm:t>
    </dgm:pt>
    <dgm:pt modelId="{EF09013A-F161-4419-A229-04207A7E7237}" type="sibTrans" cxnId="{B679AE25-A6A6-4E9E-9900-D4CCA88DBF6D}">
      <dgm:prSet/>
      <dgm:spPr/>
      <dgm:t>
        <a:bodyPr/>
        <a:lstStyle/>
        <a:p>
          <a:endParaRPr lang="en-US"/>
        </a:p>
      </dgm:t>
    </dgm:pt>
    <dgm:pt modelId="{E32C6B5A-F00C-4469-BAA1-2B7CBC3A0695}">
      <dgm:prSet phldrT="[Text]" custT="1"/>
      <dgm:spPr/>
      <dgm:t>
        <a:bodyPr/>
        <a:lstStyle/>
        <a:p>
          <a:r>
            <a:rPr lang="en-US" sz="1400" dirty="0" smtClean="0">
              <a:latin typeface="Aharoni" pitchFamily="2" charset="-79"/>
              <a:cs typeface="Aharoni" pitchFamily="2" charset="-79"/>
            </a:rPr>
            <a:t>Weekly Report </a:t>
          </a:r>
          <a:r>
            <a:rPr lang="en-US" sz="900" dirty="0" smtClean="0">
              <a:latin typeface="Aharoni" pitchFamily="2" charset="-79"/>
              <a:cs typeface="Aharoni" pitchFamily="2" charset="-79"/>
            </a:rPr>
            <a:t>:</a:t>
          </a:r>
          <a:endParaRPr lang="en-US" sz="900" dirty="0">
            <a:latin typeface="Aharoni" pitchFamily="2" charset="-79"/>
            <a:cs typeface="Aharoni" pitchFamily="2" charset="-79"/>
          </a:endParaRPr>
        </a:p>
      </dgm:t>
    </dgm:pt>
    <dgm:pt modelId="{2659DDF6-753A-4087-9B60-8CFA443A3F61}" type="parTrans" cxnId="{CE3016D1-7AAC-47B8-8AFD-485319DF5471}">
      <dgm:prSet/>
      <dgm:spPr/>
      <dgm:t>
        <a:bodyPr/>
        <a:lstStyle/>
        <a:p>
          <a:endParaRPr lang="en-US"/>
        </a:p>
      </dgm:t>
    </dgm:pt>
    <dgm:pt modelId="{79ADE336-43B7-45C3-B2CA-3A15D44E75DE}" type="sibTrans" cxnId="{CE3016D1-7AAC-47B8-8AFD-485319DF5471}">
      <dgm:prSet/>
      <dgm:spPr/>
      <dgm:t>
        <a:bodyPr/>
        <a:lstStyle/>
        <a:p>
          <a:endParaRPr lang="en-US"/>
        </a:p>
      </dgm:t>
    </dgm:pt>
    <dgm:pt modelId="{E1CCE008-F316-4BE6-99B6-6A9CFDD00D54}">
      <dgm:prSet phldrT="[Text]" custT="1"/>
      <dgm:spPr/>
      <dgm:t>
        <a:bodyPr/>
        <a:lstStyle/>
        <a:p>
          <a:r>
            <a:rPr lang="en-US" sz="1400" dirty="0" smtClean="0">
              <a:latin typeface="Aharoni" pitchFamily="2" charset="-79"/>
              <a:cs typeface="Aharoni" pitchFamily="2" charset="-79"/>
            </a:rPr>
            <a:t>Monthly Report: </a:t>
          </a:r>
          <a:endParaRPr lang="en-US" sz="1400" dirty="0">
            <a:latin typeface="Aharoni" pitchFamily="2" charset="-79"/>
            <a:cs typeface="Aharoni" pitchFamily="2" charset="-79"/>
          </a:endParaRPr>
        </a:p>
      </dgm:t>
    </dgm:pt>
    <dgm:pt modelId="{A377E0FB-7136-4460-A791-D189AB65FB02}" type="parTrans" cxnId="{0E7AC78B-2490-4446-8BC5-EDE1DA6A9F5A}">
      <dgm:prSet/>
      <dgm:spPr/>
      <dgm:t>
        <a:bodyPr/>
        <a:lstStyle/>
        <a:p>
          <a:endParaRPr lang="en-US"/>
        </a:p>
      </dgm:t>
    </dgm:pt>
    <dgm:pt modelId="{611C7017-D918-4918-A01F-1184142450E2}" type="sibTrans" cxnId="{0E7AC78B-2490-4446-8BC5-EDE1DA6A9F5A}">
      <dgm:prSet/>
      <dgm:spPr/>
      <dgm:t>
        <a:bodyPr/>
        <a:lstStyle/>
        <a:p>
          <a:endParaRPr lang="en-US"/>
        </a:p>
      </dgm:t>
    </dgm:pt>
    <dgm:pt modelId="{F0C2B4E0-F2E6-40C8-8BA5-471F1DE9DD28}">
      <dgm:prSet phldrT="[Text]"/>
      <dgm:spPr>
        <a:blipFill rotWithShape="0">
          <a:blip xmlns:r="http://schemas.openxmlformats.org/officeDocument/2006/relationships" r:embed="rId2">
            <a:lum/>
          </a:blip>
          <a:stretch>
            <a:fillRect/>
          </a:stretch>
        </a:blipFill>
        <a:scene3d>
          <a:camera prst="orthographicFront"/>
          <a:lightRig rig="sunrise" dir="t"/>
        </a:scene3d>
        <a:sp3d z="12700" contourW="12700" prstMaterial="metal">
          <a:contourClr>
            <a:schemeClr val="bg1"/>
          </a:contourClr>
        </a:sp3d>
      </dgm:spPr>
      <dgm:t>
        <a:bodyPr lIns="0" tIns="0" rIns="0" bIns="0"/>
        <a:lstStyle/>
        <a:p>
          <a:endParaRPr lang="en-US" dirty="0"/>
        </a:p>
      </dgm:t>
    </dgm:pt>
    <dgm:pt modelId="{5705FCB3-07F3-4699-928C-0D5DBC788CD1}" type="parTrans" cxnId="{DD90A9CA-5854-4301-B9E8-E9E805998E4E}">
      <dgm:prSet/>
      <dgm:spPr/>
      <dgm:t>
        <a:bodyPr/>
        <a:lstStyle/>
        <a:p>
          <a:endParaRPr lang="en-US"/>
        </a:p>
      </dgm:t>
    </dgm:pt>
    <dgm:pt modelId="{0A26043F-884B-41FB-8ECF-0BC3DFF974BD}" type="sibTrans" cxnId="{DD90A9CA-5854-4301-B9E8-E9E805998E4E}">
      <dgm:prSet/>
      <dgm:spPr/>
      <dgm:t>
        <a:bodyPr/>
        <a:lstStyle/>
        <a:p>
          <a:endParaRPr lang="en-US"/>
        </a:p>
      </dgm:t>
    </dgm:pt>
    <dgm:pt modelId="{D502F590-18AE-4AA1-A953-71D7550A8BB2}">
      <dgm:prSet phldrT="[Text]" custT="1"/>
      <dgm:spPr/>
      <dgm:t>
        <a:bodyPr/>
        <a:lstStyle/>
        <a:p>
          <a:r>
            <a:rPr lang="en-US" sz="1400" b="0" dirty="0" smtClean="0">
              <a:latin typeface="Aharoni" pitchFamily="2" charset="-79"/>
              <a:cs typeface="Aharoni" pitchFamily="2" charset="-79"/>
            </a:rPr>
            <a:t>4M report: </a:t>
          </a:r>
          <a:endParaRPr lang="en-US" sz="1400" b="0" dirty="0">
            <a:latin typeface="Aharoni" pitchFamily="2" charset="-79"/>
            <a:cs typeface="Aharoni" pitchFamily="2" charset="-79"/>
          </a:endParaRPr>
        </a:p>
      </dgm:t>
    </dgm:pt>
    <dgm:pt modelId="{2437075F-8ABD-437F-9094-06955A6DD661}" type="parTrans" cxnId="{1D90B063-7AC6-490B-9D35-64EDA51FD99C}">
      <dgm:prSet/>
      <dgm:spPr/>
      <dgm:t>
        <a:bodyPr/>
        <a:lstStyle/>
        <a:p>
          <a:endParaRPr lang="en-US"/>
        </a:p>
      </dgm:t>
    </dgm:pt>
    <dgm:pt modelId="{B4599C9C-60F8-44E6-A348-860D8891852E}" type="sibTrans" cxnId="{1D90B063-7AC6-490B-9D35-64EDA51FD99C}">
      <dgm:prSet/>
      <dgm:spPr/>
      <dgm:t>
        <a:bodyPr/>
        <a:lstStyle/>
        <a:p>
          <a:endParaRPr lang="en-US"/>
        </a:p>
      </dgm:t>
    </dgm:pt>
    <dgm:pt modelId="{68F6A493-3136-44A2-A2E8-4D23A1C99F96}">
      <dgm:prSet phldrT="[Text]" custT="1"/>
      <dgm:spPr/>
      <dgm:t>
        <a:bodyPr/>
        <a:lstStyle/>
        <a:p>
          <a:r>
            <a:rPr lang="en-US" sz="1400" dirty="0" smtClean="0">
              <a:latin typeface="Aharoni" pitchFamily="2" charset="-79"/>
              <a:cs typeface="Aharoni" pitchFamily="2" charset="-79"/>
            </a:rPr>
            <a:t>Action Plan </a:t>
          </a:r>
          <a:endParaRPr lang="en-US" sz="1400" dirty="0">
            <a:latin typeface="Aharoni" pitchFamily="2" charset="-79"/>
            <a:cs typeface="Aharoni" pitchFamily="2" charset="-79"/>
          </a:endParaRPr>
        </a:p>
      </dgm:t>
    </dgm:pt>
    <dgm:pt modelId="{81544463-2792-473B-B7DC-207502C2636B}" type="parTrans" cxnId="{23BAECCA-9E8A-41CD-857C-B628F26E34B9}">
      <dgm:prSet/>
      <dgm:spPr/>
      <dgm:t>
        <a:bodyPr/>
        <a:lstStyle/>
        <a:p>
          <a:endParaRPr lang="en-US"/>
        </a:p>
      </dgm:t>
    </dgm:pt>
    <dgm:pt modelId="{D6C2A810-8F0B-40A2-9AD9-F2DAB3E4BD41}" type="sibTrans" cxnId="{23BAECCA-9E8A-41CD-857C-B628F26E34B9}">
      <dgm:prSet/>
      <dgm:spPr/>
      <dgm:t>
        <a:bodyPr/>
        <a:lstStyle/>
        <a:p>
          <a:endParaRPr lang="en-US"/>
        </a:p>
      </dgm:t>
    </dgm:pt>
    <dgm:pt modelId="{07673252-5604-4E08-85AA-CBAB0F1F79A9}">
      <dgm:prSet phldrT="[Text]"/>
      <dgm:spPr>
        <a:blipFill rotWithShape="0">
          <a:blip xmlns:r="http://schemas.openxmlformats.org/officeDocument/2006/relationships" r:embed="rId2">
            <a:lum/>
          </a:blip>
          <a:stretch>
            <a:fillRect/>
          </a:stretch>
        </a:blipFill>
        <a:scene3d>
          <a:camera prst="orthographicFront"/>
          <a:lightRig rig="sunrise" dir="t"/>
        </a:scene3d>
        <a:sp3d z="12700" contourW="12700" prstMaterial="metal">
          <a:contourClr>
            <a:schemeClr val="bg1"/>
          </a:contourClr>
        </a:sp3d>
      </dgm:spPr>
      <dgm:t>
        <a:bodyPr lIns="0" tIns="0" rIns="0" bIns="0"/>
        <a:lstStyle/>
        <a:p>
          <a:endParaRPr lang="en-US" dirty="0"/>
        </a:p>
      </dgm:t>
    </dgm:pt>
    <dgm:pt modelId="{DA8939DC-A226-4838-B832-7F11504C75D5}" type="parTrans" cxnId="{5516616A-EDC4-4DA6-BFDB-2F1E3C7450AD}">
      <dgm:prSet/>
      <dgm:spPr/>
      <dgm:t>
        <a:bodyPr/>
        <a:lstStyle/>
        <a:p>
          <a:endParaRPr lang="en-US"/>
        </a:p>
      </dgm:t>
    </dgm:pt>
    <dgm:pt modelId="{196B0DEB-DB6B-4646-BEB8-268DD6A93F47}" type="sibTrans" cxnId="{5516616A-EDC4-4DA6-BFDB-2F1E3C7450AD}">
      <dgm:prSet/>
      <dgm:spPr/>
      <dgm:t>
        <a:bodyPr/>
        <a:lstStyle/>
        <a:p>
          <a:endParaRPr lang="en-US"/>
        </a:p>
      </dgm:t>
    </dgm:pt>
    <dgm:pt modelId="{6FF4AD67-4960-42D1-8256-B0FE0F164C2B}" type="pres">
      <dgm:prSet presAssocID="{7F55F16E-CB3A-40E4-A8F7-B65244C1B1B2}" presName="linearFlow" presStyleCnt="0">
        <dgm:presLayoutVars>
          <dgm:dir/>
          <dgm:animLvl val="lvl"/>
          <dgm:resizeHandles val="exact"/>
        </dgm:presLayoutVars>
      </dgm:prSet>
      <dgm:spPr/>
      <dgm:t>
        <a:bodyPr/>
        <a:lstStyle/>
        <a:p>
          <a:endParaRPr lang="en-US"/>
        </a:p>
      </dgm:t>
    </dgm:pt>
    <dgm:pt modelId="{32D5B183-EBFC-40CD-99D6-114E2E9CF740}" type="pres">
      <dgm:prSet presAssocID="{3C268358-FABA-4BB8-9D89-062005484D1E}" presName="composite" presStyleCnt="0"/>
      <dgm:spPr/>
      <dgm:t>
        <a:bodyPr/>
        <a:lstStyle/>
        <a:p>
          <a:endParaRPr lang="en-US"/>
        </a:p>
      </dgm:t>
    </dgm:pt>
    <dgm:pt modelId="{D8F304B1-CAEF-489B-916B-DCFF5697F0D6}" type="pres">
      <dgm:prSet presAssocID="{3C268358-FABA-4BB8-9D89-062005484D1E}" presName="parTx" presStyleLbl="node1" presStyleIdx="0" presStyleCnt="5">
        <dgm:presLayoutVars>
          <dgm:chMax val="0"/>
          <dgm:chPref val="0"/>
          <dgm:bulletEnabled val="1"/>
        </dgm:presLayoutVars>
      </dgm:prSet>
      <dgm:spPr/>
      <dgm:t>
        <a:bodyPr/>
        <a:lstStyle/>
        <a:p>
          <a:endParaRPr lang="en-US"/>
        </a:p>
      </dgm:t>
    </dgm:pt>
    <dgm:pt modelId="{2CC192EC-E0C4-42C9-B04B-F3465AEB622A}" type="pres">
      <dgm:prSet presAssocID="{3C268358-FABA-4BB8-9D89-062005484D1E}" presName="parSh" presStyleLbl="node1" presStyleIdx="0" presStyleCnt="5" custLinFactY="-85575" custLinFactNeighborX="22587" custLinFactNeighborY="-100000"/>
      <dgm:spPr/>
      <dgm:t>
        <a:bodyPr/>
        <a:lstStyle/>
        <a:p>
          <a:endParaRPr lang="en-US"/>
        </a:p>
      </dgm:t>
    </dgm:pt>
    <dgm:pt modelId="{0C3601CC-B5F1-4072-9269-74F248F8C61D}" type="pres">
      <dgm:prSet presAssocID="{3C268358-FABA-4BB8-9D89-062005484D1E}" presName="desTx" presStyleLbl="fgAcc1" presStyleIdx="0" presStyleCnt="5" custScaleX="148332" custScaleY="80837" custLinFactNeighborX="4988" custLinFactNeighborY="-10580">
        <dgm:presLayoutVars>
          <dgm:bulletEnabled val="1"/>
        </dgm:presLayoutVars>
      </dgm:prSet>
      <dgm:spPr/>
      <dgm:t>
        <a:bodyPr/>
        <a:lstStyle/>
        <a:p>
          <a:endParaRPr lang="en-US"/>
        </a:p>
      </dgm:t>
    </dgm:pt>
    <dgm:pt modelId="{3081B2B2-3C00-4CAD-860E-7CF32819F02C}" type="pres">
      <dgm:prSet presAssocID="{F76505DD-CC30-40B0-B998-2DD6B38C5FF1}" presName="sibTrans" presStyleLbl="sibTrans2D1" presStyleIdx="0" presStyleCnt="4"/>
      <dgm:spPr/>
      <dgm:t>
        <a:bodyPr/>
        <a:lstStyle/>
        <a:p>
          <a:endParaRPr lang="en-US"/>
        </a:p>
      </dgm:t>
    </dgm:pt>
    <dgm:pt modelId="{4CD9A8BE-F923-45B5-AEE6-758C50A74115}" type="pres">
      <dgm:prSet presAssocID="{F76505DD-CC30-40B0-B998-2DD6B38C5FF1}" presName="connTx" presStyleLbl="sibTrans2D1" presStyleIdx="0" presStyleCnt="4"/>
      <dgm:spPr/>
      <dgm:t>
        <a:bodyPr/>
        <a:lstStyle/>
        <a:p>
          <a:endParaRPr lang="en-US"/>
        </a:p>
      </dgm:t>
    </dgm:pt>
    <dgm:pt modelId="{D031D52D-3FD3-4725-A053-953ECEAC0BCE}" type="pres">
      <dgm:prSet presAssocID="{E32C6B5A-F00C-4469-BAA1-2B7CBC3A0695}" presName="composite" presStyleCnt="0"/>
      <dgm:spPr/>
      <dgm:t>
        <a:bodyPr/>
        <a:lstStyle/>
        <a:p>
          <a:endParaRPr lang="en-US"/>
        </a:p>
      </dgm:t>
    </dgm:pt>
    <dgm:pt modelId="{82A710B5-44E6-4AB6-8593-5025D5DDCE7C}" type="pres">
      <dgm:prSet presAssocID="{E32C6B5A-F00C-4469-BAA1-2B7CBC3A0695}" presName="parTx" presStyleLbl="node1" presStyleIdx="0" presStyleCnt="5">
        <dgm:presLayoutVars>
          <dgm:chMax val="0"/>
          <dgm:chPref val="0"/>
          <dgm:bulletEnabled val="1"/>
        </dgm:presLayoutVars>
      </dgm:prSet>
      <dgm:spPr/>
      <dgm:t>
        <a:bodyPr/>
        <a:lstStyle/>
        <a:p>
          <a:endParaRPr lang="en-US"/>
        </a:p>
      </dgm:t>
    </dgm:pt>
    <dgm:pt modelId="{038C241C-36B3-424B-B80F-BE986E3CF6B0}" type="pres">
      <dgm:prSet presAssocID="{E32C6B5A-F00C-4469-BAA1-2B7CBC3A0695}" presName="parSh" presStyleLbl="node1" presStyleIdx="1" presStyleCnt="5" custScaleX="111122" custLinFactY="-90702" custLinFactNeighborX="7269" custLinFactNeighborY="-100000"/>
      <dgm:spPr/>
      <dgm:t>
        <a:bodyPr/>
        <a:lstStyle/>
        <a:p>
          <a:endParaRPr lang="en-US"/>
        </a:p>
      </dgm:t>
    </dgm:pt>
    <dgm:pt modelId="{265504F2-B3CF-4661-9B46-BC2F01F973FB}" type="pres">
      <dgm:prSet presAssocID="{E32C6B5A-F00C-4469-BAA1-2B7CBC3A0695}" presName="desTx" presStyleLbl="fgAcc1" presStyleIdx="1" presStyleCnt="5" custScaleX="157646" custScaleY="80863" custLinFactNeighborX="-7191" custLinFactNeighborY="-10634">
        <dgm:presLayoutVars>
          <dgm:bulletEnabled val="1"/>
        </dgm:presLayoutVars>
      </dgm:prSet>
      <dgm:spPr>
        <a:blipFill rotWithShape="0">
          <a:blip xmlns:r="http://schemas.openxmlformats.org/officeDocument/2006/relationships" r:embed="rId3">
            <a:lum/>
          </a:blip>
          <a:stretch>
            <a:fillRect/>
          </a:stretch>
        </a:blipFill>
        <a:scene3d>
          <a:camera prst="orthographicFront"/>
          <a:lightRig rig="sunrise" dir="t"/>
        </a:scene3d>
        <a:sp3d z="12700" contourW="12700" prstMaterial="metal">
          <a:contourClr>
            <a:schemeClr val="bg1"/>
          </a:contourClr>
        </a:sp3d>
      </dgm:spPr>
      <dgm:t>
        <a:bodyPr/>
        <a:lstStyle/>
        <a:p>
          <a:endParaRPr lang="en-US"/>
        </a:p>
      </dgm:t>
    </dgm:pt>
    <dgm:pt modelId="{88AC6ECC-5499-4924-974E-31D5D33AE8C3}" type="pres">
      <dgm:prSet presAssocID="{79ADE336-43B7-45C3-B2CA-3A15D44E75DE}" presName="sibTrans" presStyleLbl="sibTrans2D1" presStyleIdx="1" presStyleCnt="4"/>
      <dgm:spPr/>
      <dgm:t>
        <a:bodyPr/>
        <a:lstStyle/>
        <a:p>
          <a:endParaRPr lang="en-US"/>
        </a:p>
      </dgm:t>
    </dgm:pt>
    <dgm:pt modelId="{AD25E8D1-8CA6-46C2-BAC6-7FAC670B729C}" type="pres">
      <dgm:prSet presAssocID="{79ADE336-43B7-45C3-B2CA-3A15D44E75DE}" presName="connTx" presStyleLbl="sibTrans2D1" presStyleIdx="1" presStyleCnt="4"/>
      <dgm:spPr/>
      <dgm:t>
        <a:bodyPr/>
        <a:lstStyle/>
        <a:p>
          <a:endParaRPr lang="en-US"/>
        </a:p>
      </dgm:t>
    </dgm:pt>
    <dgm:pt modelId="{D648CD66-092F-41CB-8B7B-59B42991162D}" type="pres">
      <dgm:prSet presAssocID="{E1CCE008-F316-4BE6-99B6-6A9CFDD00D54}" presName="composite" presStyleCnt="0"/>
      <dgm:spPr/>
      <dgm:t>
        <a:bodyPr/>
        <a:lstStyle/>
        <a:p>
          <a:endParaRPr lang="en-US"/>
        </a:p>
      </dgm:t>
    </dgm:pt>
    <dgm:pt modelId="{A011BD8B-71EA-41E2-8D6C-926D8801DA70}" type="pres">
      <dgm:prSet presAssocID="{E1CCE008-F316-4BE6-99B6-6A9CFDD00D54}" presName="parTx" presStyleLbl="node1" presStyleIdx="1" presStyleCnt="5">
        <dgm:presLayoutVars>
          <dgm:chMax val="0"/>
          <dgm:chPref val="0"/>
          <dgm:bulletEnabled val="1"/>
        </dgm:presLayoutVars>
      </dgm:prSet>
      <dgm:spPr/>
      <dgm:t>
        <a:bodyPr/>
        <a:lstStyle/>
        <a:p>
          <a:endParaRPr lang="en-US"/>
        </a:p>
      </dgm:t>
    </dgm:pt>
    <dgm:pt modelId="{7C03BE53-EBA2-4435-ADA7-A6D2A7F2FB02}" type="pres">
      <dgm:prSet presAssocID="{E1CCE008-F316-4BE6-99B6-6A9CFDD00D54}" presName="parSh" presStyleLbl="node1" presStyleIdx="2" presStyleCnt="5" custScaleX="120113" custLinFactY="-88886" custLinFactNeighborX="10835" custLinFactNeighborY="-100000"/>
      <dgm:spPr/>
      <dgm:t>
        <a:bodyPr/>
        <a:lstStyle/>
        <a:p>
          <a:endParaRPr lang="en-US"/>
        </a:p>
      </dgm:t>
    </dgm:pt>
    <dgm:pt modelId="{8299BF91-4F22-4B50-88A1-CA9B5C658BDC}" type="pres">
      <dgm:prSet presAssocID="{E1CCE008-F316-4BE6-99B6-6A9CFDD00D54}" presName="desTx" presStyleLbl="fgAcc1" presStyleIdx="2" presStyleCnt="5" custScaleX="169855" custScaleY="80837" custLinFactNeighborX="-14140" custLinFactNeighborY="-10580">
        <dgm:presLayoutVars>
          <dgm:bulletEnabled val="1"/>
        </dgm:presLayoutVars>
      </dgm:prSet>
      <dgm:spPr/>
      <dgm:t>
        <a:bodyPr/>
        <a:lstStyle/>
        <a:p>
          <a:endParaRPr lang="en-US"/>
        </a:p>
      </dgm:t>
    </dgm:pt>
    <dgm:pt modelId="{CF7BFC9A-01FF-4197-B380-237018FB5645}" type="pres">
      <dgm:prSet presAssocID="{611C7017-D918-4918-A01F-1184142450E2}" presName="sibTrans" presStyleLbl="sibTrans2D1" presStyleIdx="2" presStyleCnt="4" custLinFactNeighborX="10151" custLinFactNeighborY="9932"/>
      <dgm:spPr/>
      <dgm:t>
        <a:bodyPr/>
        <a:lstStyle/>
        <a:p>
          <a:endParaRPr lang="en-US"/>
        </a:p>
      </dgm:t>
    </dgm:pt>
    <dgm:pt modelId="{99AC4A7F-5643-44AE-9F08-71E1FD3D951E}" type="pres">
      <dgm:prSet presAssocID="{611C7017-D918-4918-A01F-1184142450E2}" presName="connTx" presStyleLbl="sibTrans2D1" presStyleIdx="2" presStyleCnt="4"/>
      <dgm:spPr/>
      <dgm:t>
        <a:bodyPr/>
        <a:lstStyle/>
        <a:p>
          <a:endParaRPr lang="en-US"/>
        </a:p>
      </dgm:t>
    </dgm:pt>
    <dgm:pt modelId="{3EF2A326-0E7E-4274-AE79-59680B90247E}" type="pres">
      <dgm:prSet presAssocID="{D502F590-18AE-4AA1-A953-71D7550A8BB2}" presName="composite" presStyleCnt="0"/>
      <dgm:spPr/>
      <dgm:t>
        <a:bodyPr/>
        <a:lstStyle/>
        <a:p>
          <a:endParaRPr lang="en-US"/>
        </a:p>
      </dgm:t>
    </dgm:pt>
    <dgm:pt modelId="{A51289C1-88DB-4A1E-8455-228B40A9E953}" type="pres">
      <dgm:prSet presAssocID="{D502F590-18AE-4AA1-A953-71D7550A8BB2}" presName="parTx" presStyleLbl="node1" presStyleIdx="2" presStyleCnt="5">
        <dgm:presLayoutVars>
          <dgm:chMax val="0"/>
          <dgm:chPref val="0"/>
          <dgm:bulletEnabled val="1"/>
        </dgm:presLayoutVars>
      </dgm:prSet>
      <dgm:spPr/>
      <dgm:t>
        <a:bodyPr/>
        <a:lstStyle/>
        <a:p>
          <a:endParaRPr lang="en-US"/>
        </a:p>
      </dgm:t>
    </dgm:pt>
    <dgm:pt modelId="{7F87C44D-3379-4868-9213-0BD217F3C143}" type="pres">
      <dgm:prSet presAssocID="{D502F590-18AE-4AA1-A953-71D7550A8BB2}" presName="parSh" presStyleLbl="node1" presStyleIdx="3" presStyleCnt="5" custLinFactY="-90673" custLinFactNeighborX="3911" custLinFactNeighborY="-100000"/>
      <dgm:spPr/>
      <dgm:t>
        <a:bodyPr/>
        <a:lstStyle/>
        <a:p>
          <a:endParaRPr lang="en-US"/>
        </a:p>
      </dgm:t>
    </dgm:pt>
    <dgm:pt modelId="{D06E625A-E449-4CE6-986C-48022521A5F1}" type="pres">
      <dgm:prSet presAssocID="{D502F590-18AE-4AA1-A953-71D7550A8BB2}" presName="desTx" presStyleLbl="fgAcc1" presStyleIdx="3" presStyleCnt="5" custScaleX="181504" custScaleY="81280" custLinFactNeighborX="-18471" custLinFactNeighborY="-7335">
        <dgm:presLayoutVars>
          <dgm:bulletEnabled val="1"/>
        </dgm:presLayoutVars>
      </dgm:prSet>
      <dgm:spPr>
        <a:blipFill rotWithShape="0">
          <a:blip xmlns:r="http://schemas.openxmlformats.org/officeDocument/2006/relationships" r:embed="rId4">
            <a:lum/>
          </a:blip>
          <a:stretch>
            <a:fillRect/>
          </a:stretch>
        </a:blipFill>
        <a:scene3d>
          <a:camera prst="orthographicFront"/>
          <a:lightRig rig="sunrise" dir="t"/>
        </a:scene3d>
        <a:sp3d z="12700" contourW="12700" prstMaterial="metal">
          <a:contourClr>
            <a:schemeClr val="bg1"/>
          </a:contourClr>
        </a:sp3d>
      </dgm:spPr>
      <dgm:t>
        <a:bodyPr/>
        <a:lstStyle/>
        <a:p>
          <a:endParaRPr lang="en-US"/>
        </a:p>
      </dgm:t>
    </dgm:pt>
    <dgm:pt modelId="{C671EBB1-52CC-4458-8A43-D9AB1BA6D92E}" type="pres">
      <dgm:prSet presAssocID="{B4599C9C-60F8-44E6-A348-860D8891852E}" presName="sibTrans" presStyleLbl="sibTrans2D1" presStyleIdx="3" presStyleCnt="4" custScaleX="89611" custScaleY="82801" custLinFactNeighborX="7710" custLinFactNeighborY="12273"/>
      <dgm:spPr/>
      <dgm:t>
        <a:bodyPr/>
        <a:lstStyle/>
        <a:p>
          <a:endParaRPr lang="en-US"/>
        </a:p>
      </dgm:t>
    </dgm:pt>
    <dgm:pt modelId="{998E97CE-24C0-4879-9F9B-6FC70148D5BC}" type="pres">
      <dgm:prSet presAssocID="{B4599C9C-60F8-44E6-A348-860D8891852E}" presName="connTx" presStyleLbl="sibTrans2D1" presStyleIdx="3" presStyleCnt="4"/>
      <dgm:spPr/>
      <dgm:t>
        <a:bodyPr/>
        <a:lstStyle/>
        <a:p>
          <a:endParaRPr lang="en-US"/>
        </a:p>
      </dgm:t>
    </dgm:pt>
    <dgm:pt modelId="{891E001F-ECDE-4C99-B435-E2D4393B6492}" type="pres">
      <dgm:prSet presAssocID="{68F6A493-3136-44A2-A2E8-4D23A1C99F96}" presName="composite" presStyleCnt="0"/>
      <dgm:spPr/>
      <dgm:t>
        <a:bodyPr/>
        <a:lstStyle/>
        <a:p>
          <a:endParaRPr lang="en-US"/>
        </a:p>
      </dgm:t>
    </dgm:pt>
    <dgm:pt modelId="{962487DF-C63A-454F-BC8C-765DC1CE5388}" type="pres">
      <dgm:prSet presAssocID="{68F6A493-3136-44A2-A2E8-4D23A1C99F96}" presName="parTx" presStyleLbl="node1" presStyleIdx="3" presStyleCnt="5">
        <dgm:presLayoutVars>
          <dgm:chMax val="0"/>
          <dgm:chPref val="0"/>
          <dgm:bulletEnabled val="1"/>
        </dgm:presLayoutVars>
      </dgm:prSet>
      <dgm:spPr/>
      <dgm:t>
        <a:bodyPr/>
        <a:lstStyle/>
        <a:p>
          <a:endParaRPr lang="en-US"/>
        </a:p>
      </dgm:t>
    </dgm:pt>
    <dgm:pt modelId="{985C4789-3F84-44F3-B2BB-A92B76B7684E}" type="pres">
      <dgm:prSet presAssocID="{68F6A493-3136-44A2-A2E8-4D23A1C99F96}" presName="parSh" presStyleLbl="node1" presStyleIdx="4" presStyleCnt="5" custLinFactY="-94517" custLinFactNeighborX="-2915" custLinFactNeighborY="-100000"/>
      <dgm:spPr/>
      <dgm:t>
        <a:bodyPr/>
        <a:lstStyle/>
        <a:p>
          <a:endParaRPr lang="en-US"/>
        </a:p>
      </dgm:t>
    </dgm:pt>
    <dgm:pt modelId="{CFF3288D-D74C-44EF-8248-56A581067ACD}" type="pres">
      <dgm:prSet presAssocID="{68F6A493-3136-44A2-A2E8-4D23A1C99F96}" presName="desTx" presStyleLbl="fgAcc1" presStyleIdx="4" presStyleCnt="5" custScaleX="159913" custScaleY="80837" custLinFactNeighborX="-25489" custLinFactNeighborY="-10580">
        <dgm:presLayoutVars>
          <dgm:bulletEnabled val="1"/>
        </dgm:presLayoutVars>
      </dgm:prSet>
      <dgm:spPr>
        <a:blipFill rotWithShape="0">
          <a:blip xmlns:r="http://schemas.openxmlformats.org/officeDocument/2006/relationships" r:embed="rId5">
            <a:lum/>
          </a:blip>
          <a:stretch>
            <a:fillRect/>
          </a:stretch>
        </a:blipFill>
        <a:scene3d>
          <a:camera prst="orthographicFront"/>
          <a:lightRig rig="sunrise" dir="t"/>
        </a:scene3d>
        <a:sp3d z="12700" contourW="12700" prstMaterial="metal">
          <a:contourClr>
            <a:schemeClr val="bg1"/>
          </a:contourClr>
        </a:sp3d>
      </dgm:spPr>
      <dgm:t>
        <a:bodyPr/>
        <a:lstStyle/>
        <a:p>
          <a:endParaRPr lang="en-US"/>
        </a:p>
      </dgm:t>
    </dgm:pt>
  </dgm:ptLst>
  <dgm:cxnLst>
    <dgm:cxn modelId="{6D237902-C341-4695-843E-05C09FB2955B}" type="presOf" srcId="{E1CCE008-F316-4BE6-99B6-6A9CFDD00D54}" destId="{A011BD8B-71EA-41E2-8D6C-926D8801DA70}" srcOrd="0" destOrd="0" presId="urn:microsoft.com/office/officeart/2005/8/layout/process3"/>
    <dgm:cxn modelId="{DD90A9CA-5854-4301-B9E8-E9E805998E4E}" srcId="{E1CCE008-F316-4BE6-99B6-6A9CFDD00D54}" destId="{F0C2B4E0-F2E6-40C8-8BA5-471F1DE9DD28}" srcOrd="0" destOrd="0" parTransId="{5705FCB3-07F3-4699-928C-0D5DBC788CD1}" sibTransId="{0A26043F-884B-41FB-8ECF-0BC3DFF974BD}"/>
    <dgm:cxn modelId="{2775E41D-AE6C-4C6B-AB19-01D8A07786D5}" type="presOf" srcId="{68F6A493-3136-44A2-A2E8-4D23A1C99F96}" destId="{985C4789-3F84-44F3-B2BB-A92B76B7684E}" srcOrd="1" destOrd="0" presId="urn:microsoft.com/office/officeart/2005/8/layout/process3"/>
    <dgm:cxn modelId="{B11C8123-7250-4915-B81F-A2B8D74351D8}" type="presOf" srcId="{B4599C9C-60F8-44E6-A348-860D8891852E}" destId="{C671EBB1-52CC-4458-8A43-D9AB1BA6D92E}" srcOrd="0" destOrd="0" presId="urn:microsoft.com/office/officeart/2005/8/layout/process3"/>
    <dgm:cxn modelId="{CD1ACB1C-F0E9-42C0-B308-75BC666A2C07}" type="presOf" srcId="{3C268358-FABA-4BB8-9D89-062005484D1E}" destId="{2CC192EC-E0C4-42C9-B04B-F3465AEB622A}" srcOrd="1" destOrd="0" presId="urn:microsoft.com/office/officeart/2005/8/layout/process3"/>
    <dgm:cxn modelId="{6BCE0852-CB57-4BCA-8FCA-F37BECE50A0D}" type="presOf" srcId="{F0C2B4E0-F2E6-40C8-8BA5-471F1DE9DD28}" destId="{8299BF91-4F22-4B50-88A1-CA9B5C658BDC}" srcOrd="0" destOrd="0" presId="urn:microsoft.com/office/officeart/2005/8/layout/process3"/>
    <dgm:cxn modelId="{23BAECCA-9E8A-41CD-857C-B628F26E34B9}" srcId="{7F55F16E-CB3A-40E4-A8F7-B65244C1B1B2}" destId="{68F6A493-3136-44A2-A2E8-4D23A1C99F96}" srcOrd="4" destOrd="0" parTransId="{81544463-2792-473B-B7DC-207502C2636B}" sibTransId="{D6C2A810-8F0B-40A2-9AD9-F2DAB3E4BD41}"/>
    <dgm:cxn modelId="{0E7AC78B-2490-4446-8BC5-EDE1DA6A9F5A}" srcId="{7F55F16E-CB3A-40E4-A8F7-B65244C1B1B2}" destId="{E1CCE008-F316-4BE6-99B6-6A9CFDD00D54}" srcOrd="2" destOrd="0" parTransId="{A377E0FB-7136-4460-A791-D189AB65FB02}" sibTransId="{611C7017-D918-4918-A01F-1184142450E2}"/>
    <dgm:cxn modelId="{5516616A-EDC4-4DA6-BFDB-2F1E3C7450AD}" srcId="{E1CCE008-F316-4BE6-99B6-6A9CFDD00D54}" destId="{07673252-5604-4E08-85AA-CBAB0F1F79A9}" srcOrd="1" destOrd="0" parTransId="{DA8939DC-A226-4838-B832-7F11504C75D5}" sibTransId="{196B0DEB-DB6B-4646-BEB8-268DD6A93F47}"/>
    <dgm:cxn modelId="{BEB8A757-6DEA-4FD4-86F9-9E34303447E8}" type="presOf" srcId="{79ADE336-43B7-45C3-B2CA-3A15D44E75DE}" destId="{AD25E8D1-8CA6-46C2-BAC6-7FAC670B729C}" srcOrd="1" destOrd="0" presId="urn:microsoft.com/office/officeart/2005/8/layout/process3"/>
    <dgm:cxn modelId="{68DB8953-6C98-479C-992D-A05780049756}" type="presOf" srcId="{611C7017-D918-4918-A01F-1184142450E2}" destId="{99AC4A7F-5643-44AE-9F08-71E1FD3D951E}" srcOrd="1" destOrd="0" presId="urn:microsoft.com/office/officeart/2005/8/layout/process3"/>
    <dgm:cxn modelId="{EB7EABDD-39B7-4D2E-81BC-C7C80D26E5ED}" type="presOf" srcId="{79ADE336-43B7-45C3-B2CA-3A15D44E75DE}" destId="{88AC6ECC-5499-4924-974E-31D5D33AE8C3}" srcOrd="0" destOrd="0" presId="urn:microsoft.com/office/officeart/2005/8/layout/process3"/>
    <dgm:cxn modelId="{E00C15EE-07EB-4E42-AC0A-89FB3E948969}" type="presOf" srcId="{B4599C9C-60F8-44E6-A348-860D8891852E}" destId="{998E97CE-24C0-4879-9F9B-6FC70148D5BC}" srcOrd="1" destOrd="0" presId="urn:microsoft.com/office/officeart/2005/8/layout/process3"/>
    <dgm:cxn modelId="{2D29189A-F59C-4DC4-86DF-0F39032AF311}" type="presOf" srcId="{7F55F16E-CB3A-40E4-A8F7-B65244C1B1B2}" destId="{6FF4AD67-4960-42D1-8256-B0FE0F164C2B}" srcOrd="0" destOrd="0" presId="urn:microsoft.com/office/officeart/2005/8/layout/process3"/>
    <dgm:cxn modelId="{53FDEFE7-2F28-473B-BF92-58213B35A082}" type="presOf" srcId="{07673252-5604-4E08-85AA-CBAB0F1F79A9}" destId="{8299BF91-4F22-4B50-88A1-CA9B5C658BDC}" srcOrd="0" destOrd="1" presId="urn:microsoft.com/office/officeart/2005/8/layout/process3"/>
    <dgm:cxn modelId="{CC84D2FF-8774-4702-9F34-327F2E48086E}" type="presOf" srcId="{E32C6B5A-F00C-4469-BAA1-2B7CBC3A0695}" destId="{82A710B5-44E6-4AB6-8593-5025D5DDCE7C}" srcOrd="0" destOrd="0" presId="urn:microsoft.com/office/officeart/2005/8/layout/process3"/>
    <dgm:cxn modelId="{FD6E7C22-E66D-4D23-B73E-29E1C2A9014A}" type="presOf" srcId="{3C268358-FABA-4BB8-9D89-062005484D1E}" destId="{D8F304B1-CAEF-489B-916B-DCFF5697F0D6}" srcOrd="0" destOrd="0" presId="urn:microsoft.com/office/officeart/2005/8/layout/process3"/>
    <dgm:cxn modelId="{AE49C700-5573-4895-915D-CA43108B63DE}" srcId="{7F55F16E-CB3A-40E4-A8F7-B65244C1B1B2}" destId="{3C268358-FABA-4BB8-9D89-062005484D1E}" srcOrd="0" destOrd="0" parTransId="{8A804824-E074-483C-B66B-61D667056243}" sibTransId="{F76505DD-CC30-40B0-B998-2DD6B38C5FF1}"/>
    <dgm:cxn modelId="{8E476655-08B1-4E69-AE65-6FF87DFC0EDC}" type="presOf" srcId="{611C7017-D918-4918-A01F-1184142450E2}" destId="{CF7BFC9A-01FF-4197-B380-237018FB5645}" srcOrd="0" destOrd="0" presId="urn:microsoft.com/office/officeart/2005/8/layout/process3"/>
    <dgm:cxn modelId="{10D8FD74-4A4C-4163-A8BD-F6ED156723DA}" type="presOf" srcId="{F76505DD-CC30-40B0-B998-2DD6B38C5FF1}" destId="{3081B2B2-3C00-4CAD-860E-7CF32819F02C}" srcOrd="0" destOrd="0" presId="urn:microsoft.com/office/officeart/2005/8/layout/process3"/>
    <dgm:cxn modelId="{CE3016D1-7AAC-47B8-8AFD-485319DF5471}" srcId="{7F55F16E-CB3A-40E4-A8F7-B65244C1B1B2}" destId="{E32C6B5A-F00C-4469-BAA1-2B7CBC3A0695}" srcOrd="1" destOrd="0" parTransId="{2659DDF6-753A-4087-9B60-8CFA443A3F61}" sibTransId="{79ADE336-43B7-45C3-B2CA-3A15D44E75DE}"/>
    <dgm:cxn modelId="{A5C08D4B-C106-42FE-A55C-AE596907879F}" type="presOf" srcId="{E1CCE008-F316-4BE6-99B6-6A9CFDD00D54}" destId="{7C03BE53-EBA2-4435-ADA7-A6D2A7F2FB02}" srcOrd="1" destOrd="0" presId="urn:microsoft.com/office/officeart/2005/8/layout/process3"/>
    <dgm:cxn modelId="{3532384A-B5AF-47BB-8B70-3D4096D69E22}" type="presOf" srcId="{68F6A493-3136-44A2-A2E8-4D23A1C99F96}" destId="{962487DF-C63A-454F-BC8C-765DC1CE5388}" srcOrd="0" destOrd="0" presId="urn:microsoft.com/office/officeart/2005/8/layout/process3"/>
    <dgm:cxn modelId="{BBE1A8CD-A7E1-43D7-86E8-A2D0B94D8055}" type="presOf" srcId="{F76505DD-CC30-40B0-B998-2DD6B38C5FF1}" destId="{4CD9A8BE-F923-45B5-AEE6-758C50A74115}" srcOrd="1" destOrd="0" presId="urn:microsoft.com/office/officeart/2005/8/layout/process3"/>
    <dgm:cxn modelId="{1D90B063-7AC6-490B-9D35-64EDA51FD99C}" srcId="{7F55F16E-CB3A-40E4-A8F7-B65244C1B1B2}" destId="{D502F590-18AE-4AA1-A953-71D7550A8BB2}" srcOrd="3" destOrd="0" parTransId="{2437075F-8ABD-437F-9094-06955A6DD661}" sibTransId="{B4599C9C-60F8-44E6-A348-860D8891852E}"/>
    <dgm:cxn modelId="{FC5B6FA3-AE23-455A-921B-5E3A119A8ED7}" type="presOf" srcId="{D502F590-18AE-4AA1-A953-71D7550A8BB2}" destId="{A51289C1-88DB-4A1E-8455-228B40A9E953}" srcOrd="0" destOrd="0" presId="urn:microsoft.com/office/officeart/2005/8/layout/process3"/>
    <dgm:cxn modelId="{CA35A358-DD9F-4D48-907D-8DCC4BFF2FBF}" type="presOf" srcId="{D502F590-18AE-4AA1-A953-71D7550A8BB2}" destId="{7F87C44D-3379-4868-9213-0BD217F3C143}" srcOrd="1" destOrd="0" presId="urn:microsoft.com/office/officeart/2005/8/layout/process3"/>
    <dgm:cxn modelId="{666C7E1C-305B-49BD-A1B2-7E8BD9B24C14}" type="presOf" srcId="{E32C6B5A-F00C-4469-BAA1-2B7CBC3A0695}" destId="{038C241C-36B3-424B-B80F-BE986E3CF6B0}" srcOrd="1" destOrd="0" presId="urn:microsoft.com/office/officeart/2005/8/layout/process3"/>
    <dgm:cxn modelId="{B679AE25-A6A6-4E9E-9900-D4CCA88DBF6D}" srcId="{3C268358-FABA-4BB8-9D89-062005484D1E}" destId="{721CA413-830C-4180-8AC8-368DD808A394}" srcOrd="0" destOrd="0" parTransId="{9F042717-73EC-46A2-A0B9-E942096EC8A2}" sibTransId="{EF09013A-F161-4419-A229-04207A7E7237}"/>
    <dgm:cxn modelId="{F25153B6-368D-4FF6-877B-9F7566719335}" type="presOf" srcId="{721CA413-830C-4180-8AC8-368DD808A394}" destId="{0C3601CC-B5F1-4072-9269-74F248F8C61D}" srcOrd="0" destOrd="0" presId="urn:microsoft.com/office/officeart/2005/8/layout/process3"/>
    <dgm:cxn modelId="{179243C8-1B62-4627-8093-7C692CD0591D}" type="presParOf" srcId="{6FF4AD67-4960-42D1-8256-B0FE0F164C2B}" destId="{32D5B183-EBFC-40CD-99D6-114E2E9CF740}" srcOrd="0" destOrd="0" presId="urn:microsoft.com/office/officeart/2005/8/layout/process3"/>
    <dgm:cxn modelId="{0B5D57D2-E7C1-45F7-ACCD-72DB74117A4E}" type="presParOf" srcId="{32D5B183-EBFC-40CD-99D6-114E2E9CF740}" destId="{D8F304B1-CAEF-489B-916B-DCFF5697F0D6}" srcOrd="0" destOrd="0" presId="urn:microsoft.com/office/officeart/2005/8/layout/process3"/>
    <dgm:cxn modelId="{3FBB2947-32F7-4F47-A7A9-0AD356AACCB1}" type="presParOf" srcId="{32D5B183-EBFC-40CD-99D6-114E2E9CF740}" destId="{2CC192EC-E0C4-42C9-B04B-F3465AEB622A}" srcOrd="1" destOrd="0" presId="urn:microsoft.com/office/officeart/2005/8/layout/process3"/>
    <dgm:cxn modelId="{FCC2257A-86B2-48A5-A610-DD82FED88829}" type="presParOf" srcId="{32D5B183-EBFC-40CD-99D6-114E2E9CF740}" destId="{0C3601CC-B5F1-4072-9269-74F248F8C61D}" srcOrd="2" destOrd="0" presId="urn:microsoft.com/office/officeart/2005/8/layout/process3"/>
    <dgm:cxn modelId="{E2B80693-6409-43DA-A21D-5D7DF4981194}" type="presParOf" srcId="{6FF4AD67-4960-42D1-8256-B0FE0F164C2B}" destId="{3081B2B2-3C00-4CAD-860E-7CF32819F02C}" srcOrd="1" destOrd="0" presId="urn:microsoft.com/office/officeart/2005/8/layout/process3"/>
    <dgm:cxn modelId="{109EAE05-D34C-403D-8928-FF1E265276BC}" type="presParOf" srcId="{3081B2B2-3C00-4CAD-860E-7CF32819F02C}" destId="{4CD9A8BE-F923-45B5-AEE6-758C50A74115}" srcOrd="0" destOrd="0" presId="urn:microsoft.com/office/officeart/2005/8/layout/process3"/>
    <dgm:cxn modelId="{DE058C12-47AC-44BA-9C7F-7FD6DD4714B1}" type="presParOf" srcId="{6FF4AD67-4960-42D1-8256-B0FE0F164C2B}" destId="{D031D52D-3FD3-4725-A053-953ECEAC0BCE}" srcOrd="2" destOrd="0" presId="urn:microsoft.com/office/officeart/2005/8/layout/process3"/>
    <dgm:cxn modelId="{ECD2F146-A744-4D5A-968D-6B5803C7F928}" type="presParOf" srcId="{D031D52D-3FD3-4725-A053-953ECEAC0BCE}" destId="{82A710B5-44E6-4AB6-8593-5025D5DDCE7C}" srcOrd="0" destOrd="0" presId="urn:microsoft.com/office/officeart/2005/8/layout/process3"/>
    <dgm:cxn modelId="{E8C03D8A-1EEA-4970-A018-101CC1211B53}" type="presParOf" srcId="{D031D52D-3FD3-4725-A053-953ECEAC0BCE}" destId="{038C241C-36B3-424B-B80F-BE986E3CF6B0}" srcOrd="1" destOrd="0" presId="urn:microsoft.com/office/officeart/2005/8/layout/process3"/>
    <dgm:cxn modelId="{9A7BD840-B689-4CC1-9931-10695CDAF711}" type="presParOf" srcId="{D031D52D-3FD3-4725-A053-953ECEAC0BCE}" destId="{265504F2-B3CF-4661-9B46-BC2F01F973FB}" srcOrd="2" destOrd="0" presId="urn:microsoft.com/office/officeart/2005/8/layout/process3"/>
    <dgm:cxn modelId="{FC8F8B5F-0BD5-4A5D-A1B9-1280146A6567}" type="presParOf" srcId="{6FF4AD67-4960-42D1-8256-B0FE0F164C2B}" destId="{88AC6ECC-5499-4924-974E-31D5D33AE8C3}" srcOrd="3" destOrd="0" presId="urn:microsoft.com/office/officeart/2005/8/layout/process3"/>
    <dgm:cxn modelId="{2C0AB9C5-3C5A-4F43-ADC6-993877292CE9}" type="presParOf" srcId="{88AC6ECC-5499-4924-974E-31D5D33AE8C3}" destId="{AD25E8D1-8CA6-46C2-BAC6-7FAC670B729C}" srcOrd="0" destOrd="0" presId="urn:microsoft.com/office/officeart/2005/8/layout/process3"/>
    <dgm:cxn modelId="{0BDDBB8A-686C-41DB-A5FB-204ECAEAEE1E}" type="presParOf" srcId="{6FF4AD67-4960-42D1-8256-B0FE0F164C2B}" destId="{D648CD66-092F-41CB-8B7B-59B42991162D}" srcOrd="4" destOrd="0" presId="urn:microsoft.com/office/officeart/2005/8/layout/process3"/>
    <dgm:cxn modelId="{19BB44E6-22C6-4294-B42B-183E88142C11}" type="presParOf" srcId="{D648CD66-092F-41CB-8B7B-59B42991162D}" destId="{A011BD8B-71EA-41E2-8D6C-926D8801DA70}" srcOrd="0" destOrd="0" presId="urn:microsoft.com/office/officeart/2005/8/layout/process3"/>
    <dgm:cxn modelId="{88ABA081-82EA-49FE-9667-30BAEA126B54}" type="presParOf" srcId="{D648CD66-092F-41CB-8B7B-59B42991162D}" destId="{7C03BE53-EBA2-4435-ADA7-A6D2A7F2FB02}" srcOrd="1" destOrd="0" presId="urn:microsoft.com/office/officeart/2005/8/layout/process3"/>
    <dgm:cxn modelId="{B75FDA17-98BD-4B64-BA95-A765AF719D8D}" type="presParOf" srcId="{D648CD66-092F-41CB-8B7B-59B42991162D}" destId="{8299BF91-4F22-4B50-88A1-CA9B5C658BDC}" srcOrd="2" destOrd="0" presId="urn:microsoft.com/office/officeart/2005/8/layout/process3"/>
    <dgm:cxn modelId="{62C40B95-A5F0-42A4-9C3A-580884C73AB7}" type="presParOf" srcId="{6FF4AD67-4960-42D1-8256-B0FE0F164C2B}" destId="{CF7BFC9A-01FF-4197-B380-237018FB5645}" srcOrd="5" destOrd="0" presId="urn:microsoft.com/office/officeart/2005/8/layout/process3"/>
    <dgm:cxn modelId="{A46014A9-0C3F-485C-9BA5-313B7DFE4FC0}" type="presParOf" srcId="{CF7BFC9A-01FF-4197-B380-237018FB5645}" destId="{99AC4A7F-5643-44AE-9F08-71E1FD3D951E}" srcOrd="0" destOrd="0" presId="urn:microsoft.com/office/officeart/2005/8/layout/process3"/>
    <dgm:cxn modelId="{36A8380C-F345-41FF-AA30-DBEB892DA62A}" type="presParOf" srcId="{6FF4AD67-4960-42D1-8256-B0FE0F164C2B}" destId="{3EF2A326-0E7E-4274-AE79-59680B90247E}" srcOrd="6" destOrd="0" presId="urn:microsoft.com/office/officeart/2005/8/layout/process3"/>
    <dgm:cxn modelId="{C45D63C2-8D80-472E-BF61-313A6AA3362A}" type="presParOf" srcId="{3EF2A326-0E7E-4274-AE79-59680B90247E}" destId="{A51289C1-88DB-4A1E-8455-228B40A9E953}" srcOrd="0" destOrd="0" presId="urn:microsoft.com/office/officeart/2005/8/layout/process3"/>
    <dgm:cxn modelId="{7D8485A2-B838-47A9-A270-F4616A71D804}" type="presParOf" srcId="{3EF2A326-0E7E-4274-AE79-59680B90247E}" destId="{7F87C44D-3379-4868-9213-0BD217F3C143}" srcOrd="1" destOrd="0" presId="urn:microsoft.com/office/officeart/2005/8/layout/process3"/>
    <dgm:cxn modelId="{C53C8C1C-AA85-4E17-B8B2-8154236FF5B0}" type="presParOf" srcId="{3EF2A326-0E7E-4274-AE79-59680B90247E}" destId="{D06E625A-E449-4CE6-986C-48022521A5F1}" srcOrd="2" destOrd="0" presId="urn:microsoft.com/office/officeart/2005/8/layout/process3"/>
    <dgm:cxn modelId="{6A1DD206-102C-4C94-B3CE-EAFD7194EB15}" type="presParOf" srcId="{6FF4AD67-4960-42D1-8256-B0FE0F164C2B}" destId="{C671EBB1-52CC-4458-8A43-D9AB1BA6D92E}" srcOrd="7" destOrd="0" presId="urn:microsoft.com/office/officeart/2005/8/layout/process3"/>
    <dgm:cxn modelId="{635E9BC3-088F-4BD8-8DCE-4CC9B1AE8F2D}" type="presParOf" srcId="{C671EBB1-52CC-4458-8A43-D9AB1BA6D92E}" destId="{998E97CE-24C0-4879-9F9B-6FC70148D5BC}" srcOrd="0" destOrd="0" presId="urn:microsoft.com/office/officeart/2005/8/layout/process3"/>
    <dgm:cxn modelId="{9FD5081F-DD83-4257-A81E-C5EC457798DE}" type="presParOf" srcId="{6FF4AD67-4960-42D1-8256-B0FE0F164C2B}" destId="{891E001F-ECDE-4C99-B435-E2D4393B6492}" srcOrd="8" destOrd="0" presId="urn:microsoft.com/office/officeart/2005/8/layout/process3"/>
    <dgm:cxn modelId="{05A97C9C-37BC-4C8B-8889-356CFEE0BD9A}" type="presParOf" srcId="{891E001F-ECDE-4C99-B435-E2D4393B6492}" destId="{962487DF-C63A-454F-BC8C-765DC1CE5388}" srcOrd="0" destOrd="0" presId="urn:microsoft.com/office/officeart/2005/8/layout/process3"/>
    <dgm:cxn modelId="{B0E83A55-5801-4157-8F8F-D598FF8EB0CD}" type="presParOf" srcId="{891E001F-ECDE-4C99-B435-E2D4393B6492}" destId="{985C4789-3F84-44F3-B2BB-A92B76B7684E}" srcOrd="1" destOrd="0" presId="urn:microsoft.com/office/officeart/2005/8/layout/process3"/>
    <dgm:cxn modelId="{C12771FF-3628-426A-990F-407FE38F0F51}" type="presParOf" srcId="{891E001F-ECDE-4C99-B435-E2D4393B6492}" destId="{CFF3288D-D74C-44EF-8248-56A581067ACD}" srcOrd="2" destOrd="0" presId="urn:microsoft.com/office/officeart/2005/8/layout/process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27EC2A-B6AD-4B5C-A8F1-C0381A209A40}" type="doc">
      <dgm:prSet loTypeId="urn:microsoft.com/office/officeart/2005/8/layout/radial3" loCatId="relationship" qsTypeId="urn:microsoft.com/office/officeart/2005/8/quickstyle/3d4" qsCatId="3D" csTypeId="urn:microsoft.com/office/officeart/2005/8/colors/colorful1#1" csCatId="colorful" phldr="1"/>
      <dgm:spPr/>
      <dgm:t>
        <a:bodyPr/>
        <a:lstStyle/>
        <a:p>
          <a:endParaRPr lang="en-US"/>
        </a:p>
      </dgm:t>
    </dgm:pt>
    <dgm:pt modelId="{CB0F2177-94A4-4330-A4E9-877A910AB33B}">
      <dgm:prSet phldrT="[Text]"/>
      <dgm:spPr/>
      <dgm:t>
        <a:bodyPr/>
        <a:lstStyle/>
        <a:p>
          <a:r>
            <a:rPr lang="en-US" dirty="0"/>
            <a:t>4M</a:t>
          </a:r>
        </a:p>
      </dgm:t>
    </dgm:pt>
    <dgm:pt modelId="{E3DE4533-4270-4F3C-B75E-24C10F2F2F7A}" type="parTrans" cxnId="{0A227070-227C-4AE8-9366-DF717704FD75}">
      <dgm:prSet/>
      <dgm:spPr/>
      <dgm:t>
        <a:bodyPr/>
        <a:lstStyle/>
        <a:p>
          <a:endParaRPr lang="en-US"/>
        </a:p>
      </dgm:t>
    </dgm:pt>
    <dgm:pt modelId="{2AECBE36-4E83-4F43-9C64-865F57AB1F0E}" type="sibTrans" cxnId="{0A227070-227C-4AE8-9366-DF717704FD75}">
      <dgm:prSet/>
      <dgm:spPr/>
      <dgm:t>
        <a:bodyPr/>
        <a:lstStyle/>
        <a:p>
          <a:endParaRPr lang="en-US"/>
        </a:p>
      </dgm:t>
    </dgm:pt>
    <dgm:pt modelId="{6195BC01-AA7B-4517-B937-B8B61F478145}">
      <dgm:prSet phldrT="[Text]"/>
      <dgm:spPr/>
      <dgm:t>
        <a:bodyPr/>
        <a:lstStyle/>
        <a:p>
          <a:r>
            <a:rPr lang="en-US"/>
            <a:t>Man</a:t>
          </a:r>
        </a:p>
      </dgm:t>
    </dgm:pt>
    <dgm:pt modelId="{0FD5F821-0CBF-4442-8418-73A8AD3339FC}" type="parTrans" cxnId="{98684563-39B6-42F9-9B75-96A1250DA5B5}">
      <dgm:prSet/>
      <dgm:spPr/>
      <dgm:t>
        <a:bodyPr/>
        <a:lstStyle/>
        <a:p>
          <a:endParaRPr lang="en-US"/>
        </a:p>
      </dgm:t>
    </dgm:pt>
    <dgm:pt modelId="{A27115B0-4932-43AC-81F2-764025AA7FCD}" type="sibTrans" cxnId="{98684563-39B6-42F9-9B75-96A1250DA5B5}">
      <dgm:prSet/>
      <dgm:spPr/>
      <dgm:t>
        <a:bodyPr/>
        <a:lstStyle/>
        <a:p>
          <a:endParaRPr lang="en-US"/>
        </a:p>
      </dgm:t>
    </dgm:pt>
    <dgm:pt modelId="{A90F268B-2309-4E99-B44E-F93B670C138B}">
      <dgm:prSet phldrT="[Text]"/>
      <dgm:spPr/>
      <dgm:t>
        <a:bodyPr/>
        <a:lstStyle/>
        <a:p>
          <a:r>
            <a:rPr lang="en-US"/>
            <a:t>Machine</a:t>
          </a:r>
        </a:p>
      </dgm:t>
    </dgm:pt>
    <dgm:pt modelId="{66C9496D-206B-49EA-9964-7B05642E39BF}" type="parTrans" cxnId="{1D6DA7F0-FF30-4041-B9EC-068813920F34}">
      <dgm:prSet/>
      <dgm:spPr/>
      <dgm:t>
        <a:bodyPr/>
        <a:lstStyle/>
        <a:p>
          <a:endParaRPr lang="en-US"/>
        </a:p>
      </dgm:t>
    </dgm:pt>
    <dgm:pt modelId="{74808799-956E-40F1-9BCE-A980B4583B7A}" type="sibTrans" cxnId="{1D6DA7F0-FF30-4041-B9EC-068813920F34}">
      <dgm:prSet/>
      <dgm:spPr/>
      <dgm:t>
        <a:bodyPr/>
        <a:lstStyle/>
        <a:p>
          <a:endParaRPr lang="en-US"/>
        </a:p>
      </dgm:t>
    </dgm:pt>
    <dgm:pt modelId="{8A3D2858-50E6-40AB-8EF0-644F53425958}">
      <dgm:prSet phldrT="[Text]"/>
      <dgm:spPr/>
      <dgm:t>
        <a:bodyPr/>
        <a:lstStyle/>
        <a:p>
          <a:r>
            <a:rPr lang="en-US" dirty="0"/>
            <a:t>Method</a:t>
          </a:r>
        </a:p>
      </dgm:t>
    </dgm:pt>
    <dgm:pt modelId="{A0B9BCC1-C6E5-4228-9241-275C2B349D18}" type="parTrans" cxnId="{55B8DCED-93F2-4197-9109-1D0855C40A1E}">
      <dgm:prSet/>
      <dgm:spPr/>
      <dgm:t>
        <a:bodyPr/>
        <a:lstStyle/>
        <a:p>
          <a:endParaRPr lang="en-US"/>
        </a:p>
      </dgm:t>
    </dgm:pt>
    <dgm:pt modelId="{85BF2C9F-37E2-4A4D-A573-52D7F4464FE0}" type="sibTrans" cxnId="{55B8DCED-93F2-4197-9109-1D0855C40A1E}">
      <dgm:prSet/>
      <dgm:spPr/>
      <dgm:t>
        <a:bodyPr/>
        <a:lstStyle/>
        <a:p>
          <a:endParaRPr lang="en-US"/>
        </a:p>
      </dgm:t>
    </dgm:pt>
    <dgm:pt modelId="{5383C80A-1D9E-4901-93FE-D9D587694D04}">
      <dgm:prSet phldrT="[Text]"/>
      <dgm:spPr/>
      <dgm:t>
        <a:bodyPr/>
        <a:lstStyle/>
        <a:p>
          <a:r>
            <a:rPr lang="en-US"/>
            <a:t>Material</a:t>
          </a:r>
        </a:p>
      </dgm:t>
    </dgm:pt>
    <dgm:pt modelId="{D35E9251-0BFF-4EE3-A844-18D5ED880597}" type="parTrans" cxnId="{8E2C959A-F228-40CF-8109-EE91C7C75931}">
      <dgm:prSet/>
      <dgm:spPr/>
      <dgm:t>
        <a:bodyPr/>
        <a:lstStyle/>
        <a:p>
          <a:endParaRPr lang="en-US"/>
        </a:p>
      </dgm:t>
    </dgm:pt>
    <dgm:pt modelId="{5A398A82-6922-4AB7-A813-0C10A4CCE703}" type="sibTrans" cxnId="{8E2C959A-F228-40CF-8109-EE91C7C75931}">
      <dgm:prSet/>
      <dgm:spPr/>
      <dgm:t>
        <a:bodyPr/>
        <a:lstStyle/>
        <a:p>
          <a:endParaRPr lang="en-US"/>
        </a:p>
      </dgm:t>
    </dgm:pt>
    <dgm:pt modelId="{C2D41BCB-BA41-4216-AB68-1D2490F32D8F}" type="pres">
      <dgm:prSet presAssocID="{9E27EC2A-B6AD-4B5C-A8F1-C0381A209A40}" presName="composite" presStyleCnt="0">
        <dgm:presLayoutVars>
          <dgm:chMax val="1"/>
          <dgm:dir/>
          <dgm:resizeHandles val="exact"/>
        </dgm:presLayoutVars>
      </dgm:prSet>
      <dgm:spPr/>
      <dgm:t>
        <a:bodyPr/>
        <a:lstStyle/>
        <a:p>
          <a:endParaRPr lang="en-US"/>
        </a:p>
      </dgm:t>
    </dgm:pt>
    <dgm:pt modelId="{B7108310-DA7B-4C7A-A0A3-551CEF7982FE}" type="pres">
      <dgm:prSet presAssocID="{9E27EC2A-B6AD-4B5C-A8F1-C0381A209A40}" presName="radial" presStyleCnt="0">
        <dgm:presLayoutVars>
          <dgm:animLvl val="ctr"/>
        </dgm:presLayoutVars>
      </dgm:prSet>
      <dgm:spPr/>
      <dgm:t>
        <a:bodyPr/>
        <a:lstStyle/>
        <a:p>
          <a:endParaRPr lang="en-US"/>
        </a:p>
      </dgm:t>
    </dgm:pt>
    <dgm:pt modelId="{646C9FA4-DE0D-40FB-ADA2-A417911388E1}" type="pres">
      <dgm:prSet presAssocID="{CB0F2177-94A4-4330-A4E9-877A910AB33B}" presName="centerShape" presStyleLbl="vennNode1" presStyleIdx="0" presStyleCnt="5"/>
      <dgm:spPr/>
      <dgm:t>
        <a:bodyPr/>
        <a:lstStyle/>
        <a:p>
          <a:endParaRPr lang="en-US"/>
        </a:p>
      </dgm:t>
    </dgm:pt>
    <dgm:pt modelId="{C9E45A25-541F-4B7A-A382-3B1803D38D71}" type="pres">
      <dgm:prSet presAssocID="{6195BC01-AA7B-4517-B937-B8B61F478145}" presName="node" presStyleLbl="vennNode1" presStyleIdx="1" presStyleCnt="5">
        <dgm:presLayoutVars>
          <dgm:bulletEnabled val="1"/>
        </dgm:presLayoutVars>
      </dgm:prSet>
      <dgm:spPr/>
      <dgm:t>
        <a:bodyPr/>
        <a:lstStyle/>
        <a:p>
          <a:endParaRPr lang="en-US"/>
        </a:p>
      </dgm:t>
    </dgm:pt>
    <dgm:pt modelId="{C53868EF-0D04-4D3B-A68A-1431C52E8C29}" type="pres">
      <dgm:prSet presAssocID="{A90F268B-2309-4E99-B44E-F93B670C138B}" presName="node" presStyleLbl="vennNode1" presStyleIdx="2" presStyleCnt="5">
        <dgm:presLayoutVars>
          <dgm:bulletEnabled val="1"/>
        </dgm:presLayoutVars>
      </dgm:prSet>
      <dgm:spPr/>
      <dgm:t>
        <a:bodyPr/>
        <a:lstStyle/>
        <a:p>
          <a:endParaRPr lang="en-US"/>
        </a:p>
      </dgm:t>
    </dgm:pt>
    <dgm:pt modelId="{3284D324-BAEF-43FF-8940-314EE6F62204}" type="pres">
      <dgm:prSet presAssocID="{8A3D2858-50E6-40AB-8EF0-644F53425958}" presName="node" presStyleLbl="vennNode1" presStyleIdx="3" presStyleCnt="5">
        <dgm:presLayoutVars>
          <dgm:bulletEnabled val="1"/>
        </dgm:presLayoutVars>
      </dgm:prSet>
      <dgm:spPr/>
      <dgm:t>
        <a:bodyPr/>
        <a:lstStyle/>
        <a:p>
          <a:endParaRPr lang="en-US"/>
        </a:p>
      </dgm:t>
    </dgm:pt>
    <dgm:pt modelId="{3CA72021-F450-441A-BD89-D29FCC1A13C9}" type="pres">
      <dgm:prSet presAssocID="{5383C80A-1D9E-4901-93FE-D9D587694D04}" presName="node" presStyleLbl="vennNode1" presStyleIdx="4" presStyleCnt="5">
        <dgm:presLayoutVars>
          <dgm:bulletEnabled val="1"/>
        </dgm:presLayoutVars>
      </dgm:prSet>
      <dgm:spPr/>
      <dgm:t>
        <a:bodyPr/>
        <a:lstStyle/>
        <a:p>
          <a:endParaRPr lang="en-US"/>
        </a:p>
      </dgm:t>
    </dgm:pt>
  </dgm:ptLst>
  <dgm:cxnLst>
    <dgm:cxn modelId="{8E2C959A-F228-40CF-8109-EE91C7C75931}" srcId="{CB0F2177-94A4-4330-A4E9-877A910AB33B}" destId="{5383C80A-1D9E-4901-93FE-D9D587694D04}" srcOrd="3" destOrd="0" parTransId="{D35E9251-0BFF-4EE3-A844-18D5ED880597}" sibTransId="{5A398A82-6922-4AB7-A813-0C10A4CCE703}"/>
    <dgm:cxn modelId="{1BE39C7E-2C23-4341-8347-6F907E56073F}" type="presOf" srcId="{CB0F2177-94A4-4330-A4E9-877A910AB33B}" destId="{646C9FA4-DE0D-40FB-ADA2-A417911388E1}" srcOrd="0" destOrd="0" presId="urn:microsoft.com/office/officeart/2005/8/layout/radial3"/>
    <dgm:cxn modelId="{98684563-39B6-42F9-9B75-96A1250DA5B5}" srcId="{CB0F2177-94A4-4330-A4E9-877A910AB33B}" destId="{6195BC01-AA7B-4517-B937-B8B61F478145}" srcOrd="0" destOrd="0" parTransId="{0FD5F821-0CBF-4442-8418-73A8AD3339FC}" sibTransId="{A27115B0-4932-43AC-81F2-764025AA7FCD}"/>
    <dgm:cxn modelId="{0A227070-227C-4AE8-9366-DF717704FD75}" srcId="{9E27EC2A-B6AD-4B5C-A8F1-C0381A209A40}" destId="{CB0F2177-94A4-4330-A4E9-877A910AB33B}" srcOrd="0" destOrd="0" parTransId="{E3DE4533-4270-4F3C-B75E-24C10F2F2F7A}" sibTransId="{2AECBE36-4E83-4F43-9C64-865F57AB1F0E}"/>
    <dgm:cxn modelId="{74555A21-A03C-43FF-9497-B3792BB6FFC3}" type="presOf" srcId="{9E27EC2A-B6AD-4B5C-A8F1-C0381A209A40}" destId="{C2D41BCB-BA41-4216-AB68-1D2490F32D8F}" srcOrd="0" destOrd="0" presId="urn:microsoft.com/office/officeart/2005/8/layout/radial3"/>
    <dgm:cxn modelId="{9F3921AA-3E62-4624-9115-6F3E1F89DB98}" type="presOf" srcId="{5383C80A-1D9E-4901-93FE-D9D587694D04}" destId="{3CA72021-F450-441A-BD89-D29FCC1A13C9}" srcOrd="0" destOrd="0" presId="urn:microsoft.com/office/officeart/2005/8/layout/radial3"/>
    <dgm:cxn modelId="{D6B629CD-51F7-4C20-9D4C-AFDC2CF5CBC6}" type="presOf" srcId="{6195BC01-AA7B-4517-B937-B8B61F478145}" destId="{C9E45A25-541F-4B7A-A382-3B1803D38D71}" srcOrd="0" destOrd="0" presId="urn:microsoft.com/office/officeart/2005/8/layout/radial3"/>
    <dgm:cxn modelId="{0FBD5153-0AD3-44E1-982A-A6F5ED3628E7}" type="presOf" srcId="{8A3D2858-50E6-40AB-8EF0-644F53425958}" destId="{3284D324-BAEF-43FF-8940-314EE6F62204}" srcOrd="0" destOrd="0" presId="urn:microsoft.com/office/officeart/2005/8/layout/radial3"/>
    <dgm:cxn modelId="{55B8DCED-93F2-4197-9109-1D0855C40A1E}" srcId="{CB0F2177-94A4-4330-A4E9-877A910AB33B}" destId="{8A3D2858-50E6-40AB-8EF0-644F53425958}" srcOrd="2" destOrd="0" parTransId="{A0B9BCC1-C6E5-4228-9241-275C2B349D18}" sibTransId="{85BF2C9F-37E2-4A4D-A573-52D7F4464FE0}"/>
    <dgm:cxn modelId="{1D6DA7F0-FF30-4041-B9EC-068813920F34}" srcId="{CB0F2177-94A4-4330-A4E9-877A910AB33B}" destId="{A90F268B-2309-4E99-B44E-F93B670C138B}" srcOrd="1" destOrd="0" parTransId="{66C9496D-206B-49EA-9964-7B05642E39BF}" sibTransId="{74808799-956E-40F1-9BCE-A980B4583B7A}"/>
    <dgm:cxn modelId="{D2B5256D-AA6E-4285-9198-D12CA45D3584}" type="presOf" srcId="{A90F268B-2309-4E99-B44E-F93B670C138B}" destId="{C53868EF-0D04-4D3B-A68A-1431C52E8C29}" srcOrd="0" destOrd="0" presId="urn:microsoft.com/office/officeart/2005/8/layout/radial3"/>
    <dgm:cxn modelId="{19D3D7CF-AC5B-4784-AB84-DE199898171A}" type="presParOf" srcId="{C2D41BCB-BA41-4216-AB68-1D2490F32D8F}" destId="{B7108310-DA7B-4C7A-A0A3-551CEF7982FE}" srcOrd="0" destOrd="0" presId="urn:microsoft.com/office/officeart/2005/8/layout/radial3"/>
    <dgm:cxn modelId="{ADC632E6-B1DB-4736-A9F5-C2F53E354E85}" type="presParOf" srcId="{B7108310-DA7B-4C7A-A0A3-551CEF7982FE}" destId="{646C9FA4-DE0D-40FB-ADA2-A417911388E1}" srcOrd="0" destOrd="0" presId="urn:microsoft.com/office/officeart/2005/8/layout/radial3"/>
    <dgm:cxn modelId="{81AAD1D3-104B-46FA-8923-B6B9ED447901}" type="presParOf" srcId="{B7108310-DA7B-4C7A-A0A3-551CEF7982FE}" destId="{C9E45A25-541F-4B7A-A382-3B1803D38D71}" srcOrd="1" destOrd="0" presId="urn:microsoft.com/office/officeart/2005/8/layout/radial3"/>
    <dgm:cxn modelId="{6F79DCF2-BC96-4F4D-BB99-3FE4B2DF1444}" type="presParOf" srcId="{B7108310-DA7B-4C7A-A0A3-551CEF7982FE}" destId="{C53868EF-0D04-4D3B-A68A-1431C52E8C29}" srcOrd="2" destOrd="0" presId="urn:microsoft.com/office/officeart/2005/8/layout/radial3"/>
    <dgm:cxn modelId="{323517FB-AA3A-45BB-BCD7-A666BD3E8243}" type="presParOf" srcId="{B7108310-DA7B-4C7A-A0A3-551CEF7982FE}" destId="{3284D324-BAEF-43FF-8940-314EE6F62204}" srcOrd="3" destOrd="0" presId="urn:microsoft.com/office/officeart/2005/8/layout/radial3"/>
    <dgm:cxn modelId="{CD123EFF-76AE-43F1-8055-F81798425680}" type="presParOf" srcId="{B7108310-DA7B-4C7A-A0A3-551CEF7982FE}" destId="{3CA72021-F450-441A-BD89-D29FCC1A13C9}" srcOrd="4" destOrd="0" presId="urn:microsoft.com/office/officeart/2005/8/layout/radial3"/>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5B60CDD-E97C-4B09-B1C1-25547D5F6528}">
      <dsp:nvSpPr>
        <dsp:cNvPr id="0" name=""/>
        <dsp:cNvSpPr/>
      </dsp:nvSpPr>
      <dsp:spPr>
        <a:xfrm>
          <a:off x="1468418" y="1536607"/>
          <a:ext cx="1794733" cy="1794733"/>
        </a:xfrm>
        <a:prstGeom prst="gear9">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a:t>To Increase % Value Addition</a:t>
          </a:r>
        </a:p>
      </dsp:txBody>
      <dsp:txXfrm>
        <a:off x="1468418" y="1536607"/>
        <a:ext cx="1794733" cy="1794733"/>
      </dsp:txXfrm>
    </dsp:sp>
    <dsp:sp modelId="{5E9F53C5-98B1-46D2-8463-EF160DE21D6E}">
      <dsp:nvSpPr>
        <dsp:cNvPr id="0" name=""/>
        <dsp:cNvSpPr/>
      </dsp:nvSpPr>
      <dsp:spPr>
        <a:xfrm>
          <a:off x="424209" y="1112397"/>
          <a:ext cx="1305260" cy="1305260"/>
        </a:xfrm>
        <a:prstGeom prst="gear6">
          <a:avLst/>
        </a:prstGeom>
        <a:solidFill>
          <a:schemeClr val="accent5">
            <a:hueOff val="2430022"/>
            <a:satOff val="859"/>
            <a:lumOff val="764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a:t>To Reduce Overspeed</a:t>
          </a:r>
        </a:p>
      </dsp:txBody>
      <dsp:txXfrm>
        <a:off x="424209" y="1112397"/>
        <a:ext cx="1305260" cy="1305260"/>
      </dsp:txXfrm>
    </dsp:sp>
    <dsp:sp modelId="{7B93D8EA-17C8-426E-B897-2DE821294B1C}">
      <dsp:nvSpPr>
        <dsp:cNvPr id="0" name=""/>
        <dsp:cNvSpPr/>
      </dsp:nvSpPr>
      <dsp:spPr>
        <a:xfrm rot="20700000">
          <a:off x="1155289" y="211900"/>
          <a:ext cx="1278889" cy="1278889"/>
        </a:xfrm>
        <a:prstGeom prst="gear6">
          <a:avLst/>
        </a:prstGeom>
        <a:solidFill>
          <a:schemeClr val="accent5">
            <a:hueOff val="4860044"/>
            <a:satOff val="1718"/>
            <a:lumOff val="15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To Increase Operator utilization</a:t>
          </a:r>
        </a:p>
      </dsp:txBody>
      <dsp:txXfrm>
        <a:off x="1435786" y="492398"/>
        <a:ext cx="717893" cy="717893"/>
      </dsp:txXfrm>
    </dsp:sp>
    <dsp:sp modelId="{3A5F4494-2572-4E89-A177-EEB85D8B9C00}">
      <dsp:nvSpPr>
        <dsp:cNvPr id="0" name=""/>
        <dsp:cNvSpPr/>
      </dsp:nvSpPr>
      <dsp:spPr>
        <a:xfrm>
          <a:off x="1320464" y="1271398"/>
          <a:ext cx="2297259" cy="2297259"/>
        </a:xfrm>
        <a:prstGeom prst="circularArrow">
          <a:avLst>
            <a:gd name="adj1" fmla="val 4687"/>
            <a:gd name="adj2" fmla="val 299029"/>
            <a:gd name="adj3" fmla="val 2488986"/>
            <a:gd name="adj4" fmla="val 15921120"/>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4A2782-BBCD-42EA-9202-3B95BD13176D}">
      <dsp:nvSpPr>
        <dsp:cNvPr id="0" name=""/>
        <dsp:cNvSpPr/>
      </dsp:nvSpPr>
      <dsp:spPr>
        <a:xfrm>
          <a:off x="193050" y="827588"/>
          <a:ext cx="1669102" cy="1669102"/>
        </a:xfrm>
        <a:prstGeom prst="leftCircularArrow">
          <a:avLst>
            <a:gd name="adj1" fmla="val 6452"/>
            <a:gd name="adj2" fmla="val 429999"/>
            <a:gd name="adj3" fmla="val 10489124"/>
            <a:gd name="adj4" fmla="val 14837806"/>
            <a:gd name="adj5" fmla="val 7527"/>
          </a:avLst>
        </a:prstGeom>
        <a:solidFill>
          <a:schemeClr val="accent5">
            <a:hueOff val="2430022"/>
            <a:satOff val="859"/>
            <a:lumOff val="764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153278-7C9B-467C-A15E-C347A1AF3A0C}">
      <dsp:nvSpPr>
        <dsp:cNvPr id="0" name=""/>
        <dsp:cNvSpPr/>
      </dsp:nvSpPr>
      <dsp:spPr>
        <a:xfrm>
          <a:off x="859468" y="-64227"/>
          <a:ext cx="1799628" cy="1799628"/>
        </a:xfrm>
        <a:prstGeom prst="circularArrow">
          <a:avLst>
            <a:gd name="adj1" fmla="val 5984"/>
            <a:gd name="adj2" fmla="val 394124"/>
            <a:gd name="adj3" fmla="val 13313824"/>
            <a:gd name="adj4" fmla="val 10508221"/>
            <a:gd name="adj5" fmla="val 6981"/>
          </a:avLst>
        </a:prstGeom>
        <a:solidFill>
          <a:schemeClr val="accent5">
            <a:hueOff val="4860044"/>
            <a:satOff val="1718"/>
            <a:lumOff val="1529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CC192EC-E0C4-42C9-B04B-F3465AEB622A}">
      <dsp:nvSpPr>
        <dsp:cNvPr id="0" name=""/>
        <dsp:cNvSpPr/>
      </dsp:nvSpPr>
      <dsp:spPr>
        <a:xfrm>
          <a:off x="292507" y="0"/>
          <a:ext cx="1106936" cy="27215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b="1" kern="1200" dirty="0" smtClean="0">
              <a:latin typeface="Aharoni" pitchFamily="2" charset="-79"/>
              <a:cs typeface="Aharoni" pitchFamily="2" charset="-79"/>
            </a:rPr>
            <a:t>Daily Report :</a:t>
          </a:r>
          <a:endParaRPr lang="en-US" sz="1400" b="1" kern="1200" dirty="0">
            <a:latin typeface="Aharoni" pitchFamily="2" charset="-79"/>
            <a:cs typeface="Aharoni" pitchFamily="2" charset="-79"/>
          </a:endParaRPr>
        </a:p>
      </dsp:txBody>
      <dsp:txXfrm>
        <a:off x="292507" y="0"/>
        <a:ext cx="1106936" cy="442774"/>
      </dsp:txXfrm>
    </dsp:sp>
    <dsp:sp modelId="{0C3601CC-B5F1-4072-9269-74F248F8C61D}">
      <dsp:nvSpPr>
        <dsp:cNvPr id="0" name=""/>
        <dsp:cNvSpPr/>
      </dsp:nvSpPr>
      <dsp:spPr>
        <a:xfrm>
          <a:off x="56917" y="433785"/>
          <a:ext cx="1641940" cy="2933413"/>
        </a:xfrm>
        <a:prstGeom prst="roundRect">
          <a:avLst>
            <a:gd name="adj" fmla="val 10000"/>
          </a:avLst>
        </a:prstGeom>
        <a:blipFill rotWithShape="0">
          <a:blip xmlns:r="http://schemas.openxmlformats.org/officeDocument/2006/relationships" r:embed="rId1">
            <a:lum/>
          </a:blip>
          <a:stretch>
            <a:fillRect/>
          </a:stretch>
        </a:blipFill>
        <a:ln w="12700" cap="flat" cmpd="sng" algn="ctr">
          <a:solidFill>
            <a:schemeClr val="accent2">
              <a:hueOff val="0"/>
              <a:satOff val="0"/>
              <a:lumOff val="0"/>
              <a:alphaOff val="0"/>
            </a:schemeClr>
          </a:solidFill>
          <a:prstDash val="solid"/>
        </a:ln>
        <a:effectLst/>
        <a:scene3d>
          <a:camera prst="orthographicFront"/>
          <a:lightRig rig="sunrise" dir="t"/>
        </a:scene3d>
        <a:sp3d z="12700" contourW="12700" prstMaterial="metal">
          <a:contourClr>
            <a:schemeClr val="bg1"/>
          </a:contourClr>
        </a:sp3d>
      </dsp:spPr>
      <dsp:style>
        <a:lnRef idx="2">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2800350">
            <a:lnSpc>
              <a:spcPct val="90000"/>
            </a:lnSpc>
            <a:spcBef>
              <a:spcPct val="0"/>
            </a:spcBef>
            <a:spcAft>
              <a:spcPct val="15000"/>
            </a:spcAft>
            <a:buChar char="••"/>
          </a:pPr>
          <a:endParaRPr lang="en-US" sz="6300" kern="1200" dirty="0"/>
        </a:p>
      </dsp:txBody>
      <dsp:txXfrm>
        <a:off x="56917" y="433785"/>
        <a:ext cx="1641940" cy="2933413"/>
      </dsp:txXfrm>
    </dsp:sp>
    <dsp:sp modelId="{3081B2B2-3C00-4CAD-860E-7CF32819F02C}">
      <dsp:nvSpPr>
        <dsp:cNvPr id="0" name=""/>
        <dsp:cNvSpPr/>
      </dsp:nvSpPr>
      <dsp:spPr>
        <a:xfrm>
          <a:off x="1599429" y="83589"/>
          <a:ext cx="423971" cy="2755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599429" y="83589"/>
        <a:ext cx="423971" cy="275595"/>
      </dsp:txXfrm>
    </dsp:sp>
    <dsp:sp modelId="{038C241C-36B3-424B-B80F-BE986E3CF6B0}">
      <dsp:nvSpPr>
        <dsp:cNvPr id="0" name=""/>
        <dsp:cNvSpPr/>
      </dsp:nvSpPr>
      <dsp:spPr>
        <a:xfrm>
          <a:off x="2199388" y="0"/>
          <a:ext cx="1230049" cy="27215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latin typeface="Aharoni" pitchFamily="2" charset="-79"/>
              <a:cs typeface="Aharoni" pitchFamily="2" charset="-79"/>
            </a:rPr>
            <a:t>Weekly Report </a:t>
          </a:r>
          <a:r>
            <a:rPr lang="en-US" sz="900" kern="1200" dirty="0" smtClean="0">
              <a:latin typeface="Aharoni" pitchFamily="2" charset="-79"/>
              <a:cs typeface="Aharoni" pitchFamily="2" charset="-79"/>
            </a:rPr>
            <a:t>:</a:t>
          </a:r>
          <a:endParaRPr lang="en-US" sz="900" kern="1200" dirty="0">
            <a:latin typeface="Aharoni" pitchFamily="2" charset="-79"/>
            <a:cs typeface="Aharoni" pitchFamily="2" charset="-79"/>
          </a:endParaRPr>
        </a:p>
      </dsp:txBody>
      <dsp:txXfrm>
        <a:off x="2199388" y="0"/>
        <a:ext cx="1230049" cy="442774"/>
      </dsp:txXfrm>
    </dsp:sp>
    <dsp:sp modelId="{265504F2-B3CF-4661-9B46-BC2F01F973FB}">
      <dsp:nvSpPr>
        <dsp:cNvPr id="0" name=""/>
        <dsp:cNvSpPr/>
      </dsp:nvSpPr>
      <dsp:spPr>
        <a:xfrm>
          <a:off x="2008552" y="431118"/>
          <a:ext cx="1745040" cy="2934356"/>
        </a:xfrm>
        <a:prstGeom prst="roundRect">
          <a:avLst>
            <a:gd name="adj" fmla="val 10000"/>
          </a:avLst>
        </a:prstGeom>
        <a:blipFill rotWithShape="0">
          <a:blip xmlns:r="http://schemas.openxmlformats.org/officeDocument/2006/relationships" r:embed="rId2">
            <a:lum/>
          </a:blip>
          <a:stretch>
            <a:fillRect/>
          </a:stretch>
        </a:blipFill>
        <a:ln w="12700" cap="flat" cmpd="sng" algn="ctr">
          <a:solidFill>
            <a:schemeClr val="accent3">
              <a:hueOff val="0"/>
              <a:satOff val="0"/>
              <a:lumOff val="0"/>
              <a:alphaOff val="0"/>
            </a:schemeClr>
          </a:solidFill>
          <a:prstDash val="solid"/>
        </a:ln>
        <a:effectLst/>
        <a:scene3d>
          <a:camera prst="orthographicFront"/>
          <a:lightRig rig="sunrise" dir="t"/>
        </a:scene3d>
        <a:sp3d z="12700" contourW="12700" prstMaterial="metal">
          <a:contourClr>
            <a:schemeClr val="bg1"/>
          </a:contourClr>
        </a:sp3d>
      </dsp:spPr>
      <dsp:style>
        <a:lnRef idx="2">
          <a:scrgbClr r="0" g="0" b="0"/>
        </a:lnRef>
        <a:fillRef idx="1">
          <a:scrgbClr r="0" g="0" b="0"/>
        </a:fillRef>
        <a:effectRef idx="0">
          <a:scrgbClr r="0" g="0" b="0"/>
        </a:effectRef>
        <a:fontRef idx="minor"/>
      </dsp:style>
    </dsp:sp>
    <dsp:sp modelId="{88AC6ECC-5499-4924-974E-31D5D33AE8C3}">
      <dsp:nvSpPr>
        <dsp:cNvPr id="0" name=""/>
        <dsp:cNvSpPr/>
      </dsp:nvSpPr>
      <dsp:spPr>
        <a:xfrm>
          <a:off x="3683634" y="83589"/>
          <a:ext cx="538895" cy="2755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683634" y="83589"/>
        <a:ext cx="538895" cy="275595"/>
      </dsp:txXfrm>
    </dsp:sp>
    <dsp:sp modelId="{7C03BE53-EBA2-4435-ADA7-A6D2A7F2FB02}">
      <dsp:nvSpPr>
        <dsp:cNvPr id="0" name=""/>
        <dsp:cNvSpPr/>
      </dsp:nvSpPr>
      <dsp:spPr>
        <a:xfrm>
          <a:off x="4446221" y="0"/>
          <a:ext cx="1329574" cy="27215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latin typeface="Aharoni" pitchFamily="2" charset="-79"/>
              <a:cs typeface="Aharoni" pitchFamily="2" charset="-79"/>
            </a:rPr>
            <a:t>Monthly Report: </a:t>
          </a:r>
          <a:endParaRPr lang="en-US" sz="1400" kern="1200" dirty="0">
            <a:latin typeface="Aharoni" pitchFamily="2" charset="-79"/>
            <a:cs typeface="Aharoni" pitchFamily="2" charset="-79"/>
          </a:endParaRPr>
        </a:p>
      </dsp:txBody>
      <dsp:txXfrm>
        <a:off x="4446221" y="0"/>
        <a:ext cx="1329574" cy="442774"/>
      </dsp:txXfrm>
    </dsp:sp>
    <dsp:sp modelId="{8299BF91-4F22-4B50-88A1-CA9B5C658BDC}">
      <dsp:nvSpPr>
        <dsp:cNvPr id="0" name=""/>
        <dsp:cNvSpPr/>
      </dsp:nvSpPr>
      <dsp:spPr>
        <a:xfrm>
          <a:off x="4121180" y="433785"/>
          <a:ext cx="1880186" cy="2933413"/>
        </a:xfrm>
        <a:prstGeom prst="roundRect">
          <a:avLst>
            <a:gd name="adj" fmla="val 10000"/>
          </a:avLst>
        </a:prstGeom>
        <a:blipFill rotWithShape="0">
          <a:blip xmlns:r="http://schemas.openxmlformats.org/officeDocument/2006/relationships" r:embed="rId3">
            <a:lum/>
          </a:blip>
          <a:stretch>
            <a:fillRect/>
          </a:stretch>
        </a:blipFill>
        <a:ln w="12700" cap="flat" cmpd="sng" algn="ctr">
          <a:solidFill>
            <a:schemeClr val="accent4">
              <a:hueOff val="0"/>
              <a:satOff val="0"/>
              <a:lumOff val="0"/>
              <a:alphaOff val="0"/>
            </a:schemeClr>
          </a:solidFill>
          <a:prstDash val="solid"/>
        </a:ln>
        <a:effectLst/>
        <a:scene3d>
          <a:camera prst="orthographicFront"/>
          <a:lightRig rig="sunrise" dir="t"/>
        </a:scene3d>
        <a:sp3d z="12700" contourW="12700" prstMaterial="metal">
          <a:contourClr>
            <a:schemeClr val="bg1"/>
          </a:contourClr>
        </a:sp3d>
      </dsp:spPr>
      <dsp:style>
        <a:lnRef idx="2">
          <a:scrgbClr r="0" g="0" b="0"/>
        </a:lnRef>
        <a:fillRef idx="1">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2800350">
            <a:lnSpc>
              <a:spcPct val="90000"/>
            </a:lnSpc>
            <a:spcBef>
              <a:spcPct val="0"/>
            </a:spcBef>
            <a:spcAft>
              <a:spcPct val="15000"/>
            </a:spcAft>
            <a:buChar char="••"/>
          </a:pPr>
          <a:endParaRPr lang="en-US" sz="6300" kern="1200" dirty="0"/>
        </a:p>
        <a:p>
          <a:pPr marL="285750" lvl="1" indent="-285750" algn="l" defTabSz="2800350">
            <a:lnSpc>
              <a:spcPct val="90000"/>
            </a:lnSpc>
            <a:spcBef>
              <a:spcPct val="0"/>
            </a:spcBef>
            <a:spcAft>
              <a:spcPct val="15000"/>
            </a:spcAft>
            <a:buChar char="••"/>
          </a:pPr>
          <a:endParaRPr lang="en-US" sz="6300" kern="1200" dirty="0"/>
        </a:p>
      </dsp:txBody>
      <dsp:txXfrm>
        <a:off x="4121180" y="433785"/>
        <a:ext cx="1880186" cy="2933413"/>
      </dsp:txXfrm>
    </dsp:sp>
    <dsp:sp modelId="{CF7BFC9A-01FF-4197-B380-237018FB5645}">
      <dsp:nvSpPr>
        <dsp:cNvPr id="0" name=""/>
        <dsp:cNvSpPr/>
      </dsp:nvSpPr>
      <dsp:spPr>
        <a:xfrm>
          <a:off x="6108234" y="110961"/>
          <a:ext cx="579962" cy="27559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108234" y="110961"/>
        <a:ext cx="579962" cy="275595"/>
      </dsp:txXfrm>
    </dsp:sp>
    <dsp:sp modelId="{7F87C44D-3379-4868-9213-0BD217F3C143}">
      <dsp:nvSpPr>
        <dsp:cNvPr id="0" name=""/>
        <dsp:cNvSpPr/>
      </dsp:nvSpPr>
      <dsp:spPr>
        <a:xfrm>
          <a:off x="6870064" y="0"/>
          <a:ext cx="1106936" cy="27215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b="0" kern="1200" dirty="0" smtClean="0">
              <a:latin typeface="Aharoni" pitchFamily="2" charset="-79"/>
              <a:cs typeface="Aharoni" pitchFamily="2" charset="-79"/>
            </a:rPr>
            <a:t>4M report: </a:t>
          </a:r>
          <a:endParaRPr lang="en-US" sz="1400" b="0" kern="1200" dirty="0">
            <a:latin typeface="Aharoni" pitchFamily="2" charset="-79"/>
            <a:cs typeface="Aharoni" pitchFamily="2" charset="-79"/>
          </a:endParaRPr>
        </a:p>
      </dsp:txBody>
      <dsp:txXfrm>
        <a:off x="6870064" y="0"/>
        <a:ext cx="1106936" cy="442774"/>
      </dsp:txXfrm>
    </dsp:sp>
    <dsp:sp modelId="{D06E625A-E449-4CE6-986C-48022521A5F1}">
      <dsp:nvSpPr>
        <dsp:cNvPr id="0" name=""/>
        <dsp:cNvSpPr/>
      </dsp:nvSpPr>
      <dsp:spPr>
        <a:xfrm>
          <a:off x="6397933" y="539483"/>
          <a:ext cx="2009133" cy="2949488"/>
        </a:xfrm>
        <a:prstGeom prst="roundRect">
          <a:avLst>
            <a:gd name="adj" fmla="val 10000"/>
          </a:avLst>
        </a:prstGeom>
        <a:blipFill rotWithShape="0">
          <a:blip xmlns:r="http://schemas.openxmlformats.org/officeDocument/2006/relationships" r:embed="rId4">
            <a:lum/>
          </a:blip>
          <a:stretch>
            <a:fillRect/>
          </a:stretch>
        </a:blipFill>
        <a:ln w="12700" cap="flat" cmpd="sng" algn="ctr">
          <a:solidFill>
            <a:schemeClr val="accent5">
              <a:hueOff val="0"/>
              <a:satOff val="0"/>
              <a:lumOff val="0"/>
              <a:alphaOff val="0"/>
            </a:schemeClr>
          </a:solidFill>
          <a:prstDash val="solid"/>
        </a:ln>
        <a:effectLst/>
        <a:scene3d>
          <a:camera prst="orthographicFront"/>
          <a:lightRig rig="sunrise" dir="t"/>
        </a:scene3d>
        <a:sp3d z="12700" contourW="12700" prstMaterial="metal">
          <a:contourClr>
            <a:schemeClr val="bg1"/>
          </a:contourClr>
        </a:sp3d>
      </dsp:spPr>
      <dsp:style>
        <a:lnRef idx="2">
          <a:scrgbClr r="0" g="0" b="0"/>
        </a:lnRef>
        <a:fillRef idx="1">
          <a:scrgbClr r="0" g="0" b="0"/>
        </a:fillRef>
        <a:effectRef idx="0">
          <a:scrgbClr r="0" g="0" b="0"/>
        </a:effectRef>
        <a:fontRef idx="minor"/>
      </dsp:style>
    </dsp:sp>
    <dsp:sp modelId="{C671EBB1-52CC-4458-8A43-D9AB1BA6D92E}">
      <dsp:nvSpPr>
        <dsp:cNvPr id="0" name=""/>
        <dsp:cNvSpPr/>
      </dsp:nvSpPr>
      <dsp:spPr>
        <a:xfrm>
          <a:off x="8343677" y="141113"/>
          <a:ext cx="546961" cy="22819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8343677" y="141113"/>
        <a:ext cx="546961" cy="228195"/>
      </dsp:txXfrm>
    </dsp:sp>
    <dsp:sp modelId="{985C4789-3F84-44F3-B2BB-A92B76B7684E}">
      <dsp:nvSpPr>
        <dsp:cNvPr id="0" name=""/>
        <dsp:cNvSpPr/>
      </dsp:nvSpPr>
      <dsp:spPr>
        <a:xfrm>
          <a:off x="9128647" y="0"/>
          <a:ext cx="1106936" cy="272159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latin typeface="Aharoni" pitchFamily="2" charset="-79"/>
              <a:cs typeface="Aharoni" pitchFamily="2" charset="-79"/>
            </a:rPr>
            <a:t>Action Plan </a:t>
          </a:r>
          <a:endParaRPr lang="en-US" sz="1400" kern="1200" dirty="0">
            <a:latin typeface="Aharoni" pitchFamily="2" charset="-79"/>
            <a:cs typeface="Aharoni" pitchFamily="2" charset="-79"/>
          </a:endParaRPr>
        </a:p>
      </dsp:txBody>
      <dsp:txXfrm>
        <a:off x="9128647" y="0"/>
        <a:ext cx="1106936" cy="442774"/>
      </dsp:txXfrm>
    </dsp:sp>
    <dsp:sp modelId="{CFF3288D-D74C-44EF-8248-56A581067ACD}">
      <dsp:nvSpPr>
        <dsp:cNvPr id="0" name=""/>
        <dsp:cNvSpPr/>
      </dsp:nvSpPr>
      <dsp:spPr>
        <a:xfrm>
          <a:off x="8773889" y="433785"/>
          <a:ext cx="1770134" cy="2933413"/>
        </a:xfrm>
        <a:prstGeom prst="roundRect">
          <a:avLst>
            <a:gd name="adj" fmla="val 10000"/>
          </a:avLst>
        </a:prstGeom>
        <a:blipFill rotWithShape="0">
          <a:blip xmlns:r="http://schemas.openxmlformats.org/officeDocument/2006/relationships" r:embed="rId5">
            <a:lum/>
          </a:blip>
          <a:stretch>
            <a:fillRect/>
          </a:stretch>
        </a:blipFill>
        <a:ln w="12700" cap="flat" cmpd="sng" algn="ctr">
          <a:solidFill>
            <a:schemeClr val="accent6">
              <a:hueOff val="0"/>
              <a:satOff val="0"/>
              <a:lumOff val="0"/>
              <a:alphaOff val="0"/>
            </a:schemeClr>
          </a:solidFill>
          <a:prstDash val="solid"/>
        </a:ln>
        <a:effectLst/>
        <a:scene3d>
          <a:camera prst="orthographicFront"/>
          <a:lightRig rig="sunrise" dir="t"/>
        </a:scene3d>
        <a:sp3d z="12700" contourW="12700" prstMaterial="metal">
          <a:contourClr>
            <a:schemeClr val="bg1"/>
          </a:contourClr>
        </a:sp3d>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6C9FA4-DE0D-40FB-ADA2-A417911388E1}">
      <dsp:nvSpPr>
        <dsp:cNvPr id="0" name=""/>
        <dsp:cNvSpPr/>
      </dsp:nvSpPr>
      <dsp:spPr>
        <a:xfrm>
          <a:off x="805558" y="464815"/>
          <a:ext cx="1157961" cy="1157961"/>
        </a:xfrm>
        <a:prstGeom prst="ellipse">
          <a:avLst/>
        </a:prstGeom>
        <a:solidFill>
          <a:schemeClr val="accent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a:t>4M</a:t>
          </a:r>
        </a:p>
      </dsp:txBody>
      <dsp:txXfrm>
        <a:off x="805558" y="464815"/>
        <a:ext cx="1157961" cy="1157961"/>
      </dsp:txXfrm>
    </dsp:sp>
    <dsp:sp modelId="{C9E45A25-541F-4B7A-A382-3B1803D38D71}">
      <dsp:nvSpPr>
        <dsp:cNvPr id="0" name=""/>
        <dsp:cNvSpPr/>
      </dsp:nvSpPr>
      <dsp:spPr>
        <a:xfrm>
          <a:off x="1095049" y="206"/>
          <a:ext cx="578980" cy="578980"/>
        </a:xfrm>
        <a:prstGeom prst="ellipse">
          <a:avLst/>
        </a:prstGeom>
        <a:solidFill>
          <a:schemeClr val="accent3">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a:t>Man</a:t>
          </a:r>
        </a:p>
      </dsp:txBody>
      <dsp:txXfrm>
        <a:off x="1095049" y="206"/>
        <a:ext cx="578980" cy="578980"/>
      </dsp:txXfrm>
    </dsp:sp>
    <dsp:sp modelId="{C53868EF-0D04-4D3B-A68A-1431C52E8C29}">
      <dsp:nvSpPr>
        <dsp:cNvPr id="0" name=""/>
        <dsp:cNvSpPr/>
      </dsp:nvSpPr>
      <dsp:spPr>
        <a:xfrm>
          <a:off x="1849148" y="754305"/>
          <a:ext cx="578980" cy="578980"/>
        </a:xfrm>
        <a:prstGeom prst="ellipse">
          <a:avLst/>
        </a:prstGeom>
        <a:solidFill>
          <a:schemeClr val="accent4">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a:t>Machine</a:t>
          </a:r>
        </a:p>
      </dsp:txBody>
      <dsp:txXfrm>
        <a:off x="1849148" y="754305"/>
        <a:ext cx="578980" cy="578980"/>
      </dsp:txXfrm>
    </dsp:sp>
    <dsp:sp modelId="{3284D324-BAEF-43FF-8940-314EE6F62204}">
      <dsp:nvSpPr>
        <dsp:cNvPr id="0" name=""/>
        <dsp:cNvSpPr/>
      </dsp:nvSpPr>
      <dsp:spPr>
        <a:xfrm>
          <a:off x="1095049" y="1508404"/>
          <a:ext cx="578980" cy="578980"/>
        </a:xfrm>
        <a:prstGeom prst="ellipse">
          <a:avLst/>
        </a:prstGeom>
        <a:solidFill>
          <a:schemeClr val="accent5">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a:t>Method</a:t>
          </a:r>
        </a:p>
      </dsp:txBody>
      <dsp:txXfrm>
        <a:off x="1095049" y="1508404"/>
        <a:ext cx="578980" cy="578980"/>
      </dsp:txXfrm>
    </dsp:sp>
    <dsp:sp modelId="{3CA72021-F450-441A-BD89-D29FCC1A13C9}">
      <dsp:nvSpPr>
        <dsp:cNvPr id="0" name=""/>
        <dsp:cNvSpPr/>
      </dsp:nvSpPr>
      <dsp:spPr>
        <a:xfrm>
          <a:off x="340950" y="754305"/>
          <a:ext cx="578980" cy="578980"/>
        </a:xfrm>
        <a:prstGeom prst="ellipse">
          <a:avLst/>
        </a:prstGeom>
        <a:solidFill>
          <a:schemeClr val="accent6">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a:t>Material</a:t>
          </a:r>
        </a:p>
      </dsp:txBody>
      <dsp:txXfrm>
        <a:off x="340950" y="754305"/>
        <a:ext cx="578980" cy="578980"/>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991DB-DEE8-4174-9435-9D9F721C6C6A}" type="datetimeFigureOut">
              <a:rPr lang="en-US"/>
              <a:pPr/>
              <a:t>7/13/2016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66ED7-631A-46AF-B451-227D0A8685A0}" type="slidenum">
              <a:rPr lang="en-US"/>
              <a:pPr/>
              <a:t>‹#›</a:t>
            </a:fld>
            <a:endParaRPr lang="en-US"/>
          </a:p>
        </p:txBody>
      </p:sp>
    </p:spTree>
    <p:extLst>
      <p:ext uri="{BB962C8B-B14F-4D97-AF65-F5344CB8AC3E}">
        <p14:creationId xmlns="" xmlns:p14="http://schemas.microsoft.com/office/powerpoint/2010/main" val="402598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designed this template</a:t>
            </a:r>
            <a:r>
              <a:rPr lang="en-US" baseline="0" dirty="0">
                <a:cs typeface="Calibri"/>
              </a:rPr>
              <a:t> so that each member of the project team has a set of slides with its own theme where he/she can present their research. Members, here’s how you add a new slide to just your set: </a:t>
            </a:r>
          </a:p>
          <a:p>
            <a:r>
              <a:rPr lang="en-US" baseline="0" dirty="0">
                <a:cs typeface="Calibri"/>
              </a:rPr>
              <a:t/>
            </a:r>
            <a:br>
              <a:rPr lang="en-US" baseline="0" dirty="0">
                <a:cs typeface="Calibri"/>
              </a:rPr>
            </a:br>
            <a:endParaRPr lang="en-US" baseline="0" dirty="0">
              <a:cs typeface="Calibri"/>
            </a:endParaRPr>
          </a:p>
          <a:p>
            <a:pPr marL="0" indent="0">
              <a:buFont typeface="Arial" panose="020B0604020202020204" pitchFamily="34" charset="0"/>
              <a:buNone/>
            </a:pPr>
            <a:r>
              <a:rPr lang="en-US" dirty="0">
                <a:cs typeface="Calibri"/>
              </a:rPr>
              <a:t>Mark where you want to add the slide:</a:t>
            </a:r>
            <a:r>
              <a:rPr lang="en-US" baseline="0" dirty="0">
                <a:cs typeface="Calibri"/>
              </a:rPr>
              <a:t> Select </a:t>
            </a:r>
            <a:r>
              <a:rPr lang="en-US" dirty="0">
                <a:cs typeface="Calibri"/>
              </a:rPr>
              <a:t>an </a:t>
            </a:r>
            <a:r>
              <a:rPr lang="en-US" baseline="0" dirty="0">
                <a:cs typeface="Calibri"/>
              </a:rPr>
              <a:t>existing one in the Thumbnails pane, c</a:t>
            </a:r>
            <a:r>
              <a:rPr lang="en-US" dirty="0"/>
              <a:t>lick the New Slide button,</a:t>
            </a:r>
            <a:r>
              <a:rPr lang="en-US" baseline="0" dirty="0"/>
              <a:t> then </a:t>
            </a:r>
            <a:r>
              <a:rPr lang="en-US" dirty="0"/>
              <a:t>choose a layout.</a:t>
            </a:r>
            <a:r>
              <a:rPr lang="en-US" baseline="0" dirty="0"/>
              <a:t> </a:t>
            </a:r>
          </a:p>
          <a:p>
            <a:pPr marL="0" indent="0">
              <a:buFont typeface="Arial" panose="020B0604020202020204" pitchFamily="34" charset="0"/>
              <a:buNone/>
            </a:pPr>
            <a:r>
              <a:rPr lang="en-US" baseline="0" dirty="0">
                <a:cs typeface="Calibri"/>
              </a:rPr>
              <a:t/>
            </a:r>
            <a:br>
              <a:rPr lang="en-US" baseline="0" dirty="0">
                <a:cs typeface="Calibri"/>
              </a:rPr>
            </a:br>
            <a:endParaRPr lang="en-US" baseline="0" dirty="0">
              <a:cs typeface="Calibri"/>
            </a:endParaRPr>
          </a:p>
          <a:p>
            <a:pPr marL="0" indent="0">
              <a:buFont typeface="Arial" panose="020B0604020202020204" pitchFamily="34" charset="0"/>
              <a:buNone/>
            </a:pPr>
            <a:r>
              <a:rPr lang="en-US" baseline="0" dirty="0"/>
              <a:t>The new slide gets the same theme as the previous one you selected. </a:t>
            </a:r>
          </a:p>
          <a:p>
            <a:pPr marL="0" indent="0">
              <a:buFont typeface="Arial" panose="020B0604020202020204" pitchFamily="34" charset="0"/>
              <a:buNone/>
            </a:pPr>
            <a:r>
              <a:rPr lang="en-US" b="1" baseline="0" dirty="0">
                <a:cs typeface="Calibri"/>
              </a:rPr>
              <a:t/>
            </a:r>
            <a:br>
              <a:rPr lang="en-US" b="1" baseline="0" dirty="0">
                <a:cs typeface="Calibri"/>
              </a:rPr>
            </a:br>
            <a:endParaRPr lang="en-US" b="1" baseline="0" dirty="0">
              <a:cs typeface="Calibri"/>
            </a:endParaRPr>
          </a:p>
          <a:p>
            <a:pPr marL="0" indent="0">
              <a:buFont typeface="Arial" panose="020B0604020202020204" pitchFamily="34" charset="0"/>
              <a:buNone/>
            </a:pPr>
            <a:r>
              <a:rPr lang="en-US" b="1" baseline="0" dirty="0"/>
              <a:t>Careful! </a:t>
            </a:r>
            <a:r>
              <a:rPr lang="en-US" baseline="0" dirty="0"/>
              <a:t>Don’t annoy your fellow presenters by accidentally changing their themes. That can happen if you choose a theme Variant from the Design tab, which changes all of the slides in your presentation to that look</a:t>
            </a:r>
            <a:r>
              <a:rPr lang="en-US" baseline="0"/>
              <a:t>. </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pPr/>
              <a:t>1</a:t>
            </a:fld>
            <a:endParaRPr lang="en-US"/>
          </a:p>
        </p:txBody>
      </p:sp>
    </p:spTree>
    <p:extLst>
      <p:ext uri="{BB962C8B-B14F-4D97-AF65-F5344CB8AC3E}">
        <p14:creationId xmlns="" xmlns:p14="http://schemas.microsoft.com/office/powerpoint/2010/main" val="235738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15</a:t>
            </a:fld>
            <a:endParaRPr lang="en-US"/>
          </a:p>
        </p:txBody>
      </p:sp>
    </p:spTree>
    <p:extLst>
      <p:ext uri="{BB962C8B-B14F-4D97-AF65-F5344CB8AC3E}">
        <p14:creationId xmlns="" xmlns:p14="http://schemas.microsoft.com/office/powerpoint/2010/main" val="282977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16</a:t>
            </a:fld>
            <a:endParaRPr lang="en-US"/>
          </a:p>
        </p:txBody>
      </p:sp>
    </p:spTree>
    <p:extLst>
      <p:ext uri="{BB962C8B-B14F-4D97-AF65-F5344CB8AC3E}">
        <p14:creationId xmlns="" xmlns:p14="http://schemas.microsoft.com/office/powerpoint/2010/main" val="3858393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17</a:t>
            </a:fld>
            <a:endParaRPr lang="en-US"/>
          </a:p>
        </p:txBody>
      </p:sp>
    </p:spTree>
    <p:extLst>
      <p:ext uri="{BB962C8B-B14F-4D97-AF65-F5344CB8AC3E}">
        <p14:creationId xmlns="" xmlns:p14="http://schemas.microsoft.com/office/powerpoint/2010/main" val="3481348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18</a:t>
            </a:fld>
            <a:endParaRPr lang="en-US"/>
          </a:p>
        </p:txBody>
      </p:sp>
    </p:spTree>
    <p:extLst>
      <p:ext uri="{BB962C8B-B14F-4D97-AF65-F5344CB8AC3E}">
        <p14:creationId xmlns="" xmlns:p14="http://schemas.microsoft.com/office/powerpoint/2010/main" val="3647540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19</a:t>
            </a:fld>
            <a:endParaRPr lang="en-US"/>
          </a:p>
        </p:txBody>
      </p:sp>
    </p:spTree>
    <p:extLst>
      <p:ext uri="{BB962C8B-B14F-4D97-AF65-F5344CB8AC3E}">
        <p14:creationId xmlns="" xmlns:p14="http://schemas.microsoft.com/office/powerpoint/2010/main" val="3274820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20</a:t>
            </a:fld>
            <a:endParaRPr lang="en-US"/>
          </a:p>
        </p:txBody>
      </p:sp>
    </p:spTree>
    <p:extLst>
      <p:ext uri="{BB962C8B-B14F-4D97-AF65-F5344CB8AC3E}">
        <p14:creationId xmlns="" xmlns:p14="http://schemas.microsoft.com/office/powerpoint/2010/main" val="2757680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21</a:t>
            </a:fld>
            <a:endParaRPr lang="en-US"/>
          </a:p>
        </p:txBody>
      </p:sp>
    </p:spTree>
    <p:extLst>
      <p:ext uri="{BB962C8B-B14F-4D97-AF65-F5344CB8AC3E}">
        <p14:creationId xmlns="" xmlns:p14="http://schemas.microsoft.com/office/powerpoint/2010/main" val="1198021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22</a:t>
            </a:fld>
            <a:endParaRPr lang="en-US"/>
          </a:p>
        </p:txBody>
      </p:sp>
    </p:spTree>
    <p:extLst>
      <p:ext uri="{BB962C8B-B14F-4D97-AF65-F5344CB8AC3E}">
        <p14:creationId xmlns="" xmlns:p14="http://schemas.microsoft.com/office/powerpoint/2010/main" val="805054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24</a:t>
            </a:fld>
            <a:endParaRPr lang="en-US"/>
          </a:p>
        </p:txBody>
      </p:sp>
    </p:spTree>
    <p:extLst>
      <p:ext uri="{BB962C8B-B14F-4D97-AF65-F5344CB8AC3E}">
        <p14:creationId xmlns="" xmlns:p14="http://schemas.microsoft.com/office/powerpoint/2010/main" val="3919019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25</a:t>
            </a:fld>
            <a:endParaRPr lang="en-US"/>
          </a:p>
        </p:txBody>
      </p:sp>
    </p:spTree>
    <p:extLst>
      <p:ext uri="{BB962C8B-B14F-4D97-AF65-F5344CB8AC3E}">
        <p14:creationId xmlns="" xmlns:p14="http://schemas.microsoft.com/office/powerpoint/2010/main" val="363174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2</a:t>
            </a:fld>
            <a:endParaRPr lang="en-US"/>
          </a:p>
        </p:txBody>
      </p:sp>
    </p:spTree>
    <p:extLst>
      <p:ext uri="{BB962C8B-B14F-4D97-AF65-F5344CB8AC3E}">
        <p14:creationId xmlns="" xmlns:p14="http://schemas.microsoft.com/office/powerpoint/2010/main" val="3137589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26</a:t>
            </a:fld>
            <a:endParaRPr lang="en-US"/>
          </a:p>
        </p:txBody>
      </p:sp>
    </p:spTree>
    <p:extLst>
      <p:ext uri="{BB962C8B-B14F-4D97-AF65-F5344CB8AC3E}">
        <p14:creationId xmlns="" xmlns:p14="http://schemas.microsoft.com/office/powerpoint/2010/main" val="3647540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27</a:t>
            </a:fld>
            <a:endParaRPr lang="en-US"/>
          </a:p>
        </p:txBody>
      </p:sp>
    </p:spTree>
    <p:extLst>
      <p:ext uri="{BB962C8B-B14F-4D97-AF65-F5344CB8AC3E}">
        <p14:creationId xmlns="" xmlns:p14="http://schemas.microsoft.com/office/powerpoint/2010/main" val="2042840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28</a:t>
            </a:fld>
            <a:endParaRPr lang="en-US"/>
          </a:p>
        </p:txBody>
      </p:sp>
    </p:spTree>
    <p:extLst>
      <p:ext uri="{BB962C8B-B14F-4D97-AF65-F5344CB8AC3E}">
        <p14:creationId xmlns="" xmlns:p14="http://schemas.microsoft.com/office/powerpoint/2010/main" val="399614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4</a:t>
            </a:fld>
            <a:endParaRPr lang="en-US"/>
          </a:p>
        </p:txBody>
      </p:sp>
    </p:spTree>
    <p:extLst>
      <p:ext uri="{BB962C8B-B14F-4D97-AF65-F5344CB8AC3E}">
        <p14:creationId xmlns="" xmlns:p14="http://schemas.microsoft.com/office/powerpoint/2010/main" val="1807281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5</a:t>
            </a:fld>
            <a:endParaRPr lang="en-US"/>
          </a:p>
        </p:txBody>
      </p:sp>
    </p:spTree>
    <p:extLst>
      <p:ext uri="{BB962C8B-B14F-4D97-AF65-F5344CB8AC3E}">
        <p14:creationId xmlns="" xmlns:p14="http://schemas.microsoft.com/office/powerpoint/2010/main" val="364754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6</a:t>
            </a:fld>
            <a:endParaRPr lang="en-US"/>
          </a:p>
        </p:txBody>
      </p:sp>
    </p:spTree>
    <p:extLst>
      <p:ext uri="{BB962C8B-B14F-4D97-AF65-F5344CB8AC3E}">
        <p14:creationId xmlns="" xmlns:p14="http://schemas.microsoft.com/office/powerpoint/2010/main" val="2042840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7</a:t>
            </a:fld>
            <a:endParaRPr lang="en-US"/>
          </a:p>
        </p:txBody>
      </p:sp>
    </p:spTree>
    <p:extLst>
      <p:ext uri="{BB962C8B-B14F-4D97-AF65-F5344CB8AC3E}">
        <p14:creationId xmlns="" xmlns:p14="http://schemas.microsoft.com/office/powerpoint/2010/main" val="275768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8</a:t>
            </a:fld>
            <a:endParaRPr lang="en-US"/>
          </a:p>
        </p:txBody>
      </p:sp>
    </p:spTree>
    <p:extLst>
      <p:ext uri="{BB962C8B-B14F-4D97-AF65-F5344CB8AC3E}">
        <p14:creationId xmlns="" xmlns:p14="http://schemas.microsoft.com/office/powerpoint/2010/main" val="3779113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13</a:t>
            </a:fld>
            <a:endParaRPr lang="en-US"/>
          </a:p>
        </p:txBody>
      </p:sp>
    </p:spTree>
    <p:extLst>
      <p:ext uri="{BB962C8B-B14F-4D97-AF65-F5344CB8AC3E}">
        <p14:creationId xmlns="" xmlns:p14="http://schemas.microsoft.com/office/powerpoint/2010/main" val="3919019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pPr/>
              <a:t>14</a:t>
            </a:fld>
            <a:endParaRPr lang="en-US"/>
          </a:p>
        </p:txBody>
      </p:sp>
    </p:spTree>
    <p:extLst>
      <p:ext uri="{BB962C8B-B14F-4D97-AF65-F5344CB8AC3E}">
        <p14:creationId xmlns="" xmlns:p14="http://schemas.microsoft.com/office/powerpoint/2010/main" val="3631741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7/13/2016</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41285927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88197428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9572179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7/13/2016</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42336185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527813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6811894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pPr/>
              <a:t>7/13/2016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7233663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pPr/>
              <a:t>7/13/2016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85823664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pPr/>
              <a:t>7/13/2016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9813613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pPr/>
              <a:t>7/13/2016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6637386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pPr/>
              <a:t>7/13/2016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31196517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1977198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7/13/2016</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01501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8912397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8495346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7/13/2016</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9172288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24898578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5380519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pPr/>
              <a:t>7/13/2016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400808693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pPr/>
              <a:t>7/13/2016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46864825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pPr/>
              <a:t>7/13/2016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5404940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pPr/>
              <a:t>7/13/2016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4364799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60767402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pPr/>
              <a:t>7/13/2016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4337631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7/13/2016</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542755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03804811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4969473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7/13/2016</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9426809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51730140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9258681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pPr/>
              <a:t>7/13/2016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407719321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pPr/>
              <a:t>7/13/2016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82643075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pPr/>
              <a:t>7/13/2016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4310324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pPr/>
              <a:t>7/13/2016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03720896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pPr/>
              <a:t>7/13/2016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2528605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pPr/>
              <a:t>7/13/2016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41467139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7/13/2016</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662349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5040413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pPr/>
              <a:t>7/13/2016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68598142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pPr/>
              <a:t>7/13/2016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6615305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pPr/>
              <a:t>7/13/2016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4729052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pPr/>
              <a:t>7/13/2016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16204976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pPr/>
              <a:t>7/13/2016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46510388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7/13/2016</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55648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7/13/2016</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49411188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7/13/2016</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16734685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7/13/2016</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2108446824"/>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7/13/2016</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 xmlns:p14="http://schemas.microsoft.com/office/powerpoint/2010/main" val="316151649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41.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emf"/><Relationship Id="rId16" Type="http://schemas.openxmlformats.org/officeDocument/2006/relationships/image" Target="../media/image21.png"/><Relationship Id="rId1" Type="http://schemas.openxmlformats.org/officeDocument/2006/relationships/slideLayout" Target="../slideLayouts/slideLayout3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26.jpe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4850" y="2152291"/>
            <a:ext cx="10782300" cy="1263769"/>
          </a:xfrm>
        </p:spPr>
        <p:txBody>
          <a:bodyPr/>
          <a:lstStyle/>
          <a:p>
            <a:pPr algn="ctr">
              <a:lnSpc>
                <a:spcPct val="100000"/>
              </a:lnSpc>
            </a:pPr>
            <a:r>
              <a:rPr lang="en-US" sz="4000" spc="0" dirty="0" smtClean="0">
                <a:latin typeface="Gabriola" pitchFamily="82" charset="0"/>
                <a:cs typeface="Aparajita" pitchFamily="34" charset="0"/>
              </a:rPr>
              <a:t>"Productivity Improvement through Line Balancing Technique and Manpower Optimization using APS and STDS Software“</a:t>
            </a:r>
            <a:endParaRPr lang="en-US" sz="4000" spc="0" dirty="0">
              <a:latin typeface="Aparajita" pitchFamily="34" charset="0"/>
              <a:cs typeface="Aparajita" pitchFamily="34" charset="0"/>
            </a:endParaRPr>
          </a:p>
        </p:txBody>
      </p:sp>
      <p:sp>
        <p:nvSpPr>
          <p:cNvPr id="3" name="Subtitle 2"/>
          <p:cNvSpPr>
            <a:spLocks noGrp="1"/>
          </p:cNvSpPr>
          <p:nvPr>
            <p:ph type="subTitle" idx="1"/>
          </p:nvPr>
        </p:nvSpPr>
        <p:spPr>
          <a:xfrm>
            <a:off x="1557888" y="4809184"/>
            <a:ext cx="9076225" cy="655608"/>
          </a:xfrm>
        </p:spPr>
        <p:txBody>
          <a:bodyPr numCol="2" anchor="ctr">
            <a:noAutofit/>
          </a:bodyPr>
          <a:lstStyle/>
          <a:p>
            <a:pPr algn="ctr">
              <a:lnSpc>
                <a:spcPct val="50000"/>
              </a:lnSpc>
            </a:pPr>
            <a:r>
              <a:rPr lang="en-US" sz="1800" b="1" dirty="0" smtClean="0">
                <a:latin typeface="+mn-lt"/>
              </a:rPr>
              <a:t>Dr. ANAND KULKARNI</a:t>
            </a:r>
            <a:endParaRPr lang="en-US" sz="1800" dirty="0" smtClean="0">
              <a:latin typeface="+mn-lt"/>
            </a:endParaRPr>
          </a:p>
          <a:p>
            <a:pPr algn="ctr">
              <a:lnSpc>
                <a:spcPct val="50000"/>
              </a:lnSpc>
            </a:pPr>
            <a:r>
              <a:rPr lang="en-US" sz="1800" dirty="0" smtClean="0">
                <a:latin typeface="+mn-lt"/>
              </a:rPr>
              <a:t>Symbiosis Institute of Technology</a:t>
            </a:r>
          </a:p>
          <a:p>
            <a:pPr algn="ctr">
              <a:lnSpc>
                <a:spcPct val="50000"/>
              </a:lnSpc>
            </a:pPr>
            <a:r>
              <a:rPr lang="en-US" sz="1800" dirty="0" smtClean="0">
                <a:latin typeface="+mn-lt"/>
              </a:rPr>
              <a:t> </a:t>
            </a:r>
            <a:r>
              <a:rPr lang="en-US" sz="1800" b="1" dirty="0" smtClean="0">
                <a:latin typeface="+mn-lt"/>
              </a:rPr>
              <a:t>Mr. SANJAY RAINA</a:t>
            </a:r>
          </a:p>
          <a:p>
            <a:pPr algn="ctr">
              <a:lnSpc>
                <a:spcPct val="50000"/>
              </a:lnSpc>
            </a:pPr>
            <a:r>
              <a:rPr lang="en-US" sz="1800" dirty="0" smtClean="0">
                <a:latin typeface="+mn-lt"/>
              </a:rPr>
              <a:t>General Motors India Pvt. Ltd</a:t>
            </a:r>
          </a:p>
        </p:txBody>
      </p:sp>
      <p:pic>
        <p:nvPicPr>
          <p:cNvPr id="4" name="Picture 3"/>
          <p:cNvPicPr/>
          <p:nvPr/>
        </p:nvPicPr>
        <p:blipFill>
          <a:blip r:embed="rId3" cstate="print"/>
          <a:srcRect l="28111" t="33333" r="48463" b="18750"/>
          <a:stretch>
            <a:fillRect/>
          </a:stretch>
        </p:blipFill>
        <p:spPr bwMode="auto">
          <a:xfrm>
            <a:off x="614950" y="443853"/>
            <a:ext cx="989965" cy="1191260"/>
          </a:xfrm>
          <a:prstGeom prst="rect">
            <a:avLst/>
          </a:prstGeom>
          <a:noFill/>
          <a:ln w="9525">
            <a:noFill/>
            <a:miter lim="800000"/>
            <a:headEnd/>
            <a:tailEnd/>
          </a:ln>
        </p:spPr>
      </p:pic>
      <p:pic>
        <p:nvPicPr>
          <p:cNvPr id="40962" name="Picture 2" descr="http://3dprint.com/wp-content/uploads/2015/10/3dp_gm_stratasys_General_Motors_logo-300x300.png"/>
          <p:cNvPicPr>
            <a:picLocks noChangeAspect="1" noChangeArrowheads="1"/>
          </p:cNvPicPr>
          <p:nvPr/>
        </p:nvPicPr>
        <p:blipFill>
          <a:blip r:embed="rId4"/>
          <a:srcRect/>
          <a:stretch>
            <a:fillRect/>
          </a:stretch>
        </p:blipFill>
        <p:spPr bwMode="auto">
          <a:xfrm>
            <a:off x="10375699" y="532660"/>
            <a:ext cx="1192623" cy="1192623"/>
          </a:xfrm>
          <a:prstGeom prst="rect">
            <a:avLst/>
          </a:prstGeom>
          <a:noFill/>
        </p:spPr>
      </p:pic>
      <p:sp>
        <p:nvSpPr>
          <p:cNvPr id="6" name="Date Placeholder 5"/>
          <p:cNvSpPr>
            <a:spLocks noGrp="1"/>
          </p:cNvSpPr>
          <p:nvPr>
            <p:ph type="dt" sz="half" idx="10"/>
          </p:nvPr>
        </p:nvSpPr>
        <p:spPr/>
        <p:txBody>
          <a:bodyPr/>
          <a:lstStyle/>
          <a:p>
            <a:r>
              <a:rPr lang="en-US" smtClean="0"/>
              <a:t>14/07/2016</a:t>
            </a:r>
            <a:endParaRPr lang="en-US" dirty="0"/>
          </a:p>
        </p:txBody>
      </p:sp>
      <p:sp>
        <p:nvSpPr>
          <p:cNvPr id="9" name="Title 1"/>
          <p:cNvSpPr txBox="1">
            <a:spLocks/>
          </p:cNvSpPr>
          <p:nvPr/>
        </p:nvSpPr>
        <p:spPr>
          <a:xfrm>
            <a:off x="2617215" y="906646"/>
            <a:ext cx="6957570" cy="1220934"/>
          </a:xfrm>
          <a:prstGeom prst="rect">
            <a:avLst/>
          </a:prstGeom>
        </p:spPr>
        <p:txBody>
          <a:bodyPr vert="horz" lIns="91440" tIns="45720" rIns="91440" bIns="45720" rtlCol="0" anchor="b">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noProof="0" dirty="0" smtClean="0">
                <a:solidFill>
                  <a:srgbClr val="FFFFFF"/>
                </a:solidFill>
                <a:latin typeface="Aparajita" pitchFamily="34" charset="0"/>
                <a:ea typeface="+mj-ea"/>
                <a:cs typeface="Aparajita" pitchFamily="34" charset="0"/>
              </a:rPr>
              <a:t>Project Report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dirty="0" smtClean="0">
                <a:ln>
                  <a:noFill/>
                </a:ln>
                <a:solidFill>
                  <a:srgbClr val="FFFFFF"/>
                </a:solidFill>
                <a:effectLst/>
                <a:uLnTx/>
                <a:uFillTx/>
                <a:latin typeface="Aparajita" pitchFamily="34" charset="0"/>
                <a:ea typeface="+mj-ea"/>
                <a:cs typeface="Aparajita" pitchFamily="34" charset="0"/>
              </a:rPr>
              <a:t>On</a:t>
            </a:r>
            <a:endParaRPr kumimoji="0" lang="en-US" sz="4000" b="0" i="0" u="none" strike="noStrike" kern="1200" cap="none" spc="0" normalizeH="0" baseline="0" noProof="0" dirty="0">
              <a:ln>
                <a:noFill/>
              </a:ln>
              <a:solidFill>
                <a:srgbClr val="FFFFFF"/>
              </a:solidFill>
              <a:effectLst/>
              <a:uLnTx/>
              <a:uFillTx/>
              <a:latin typeface="Aparajita" pitchFamily="34" charset="0"/>
              <a:ea typeface="+mj-ea"/>
              <a:cs typeface="Aparajita" pitchFamily="34" charset="0"/>
            </a:endParaRPr>
          </a:p>
        </p:txBody>
      </p:sp>
      <p:sp>
        <p:nvSpPr>
          <p:cNvPr id="10" name="Title 1"/>
          <p:cNvSpPr txBox="1">
            <a:spLocks/>
          </p:cNvSpPr>
          <p:nvPr/>
        </p:nvSpPr>
        <p:spPr>
          <a:xfrm>
            <a:off x="704850" y="3426125"/>
            <a:ext cx="10782300" cy="1352910"/>
          </a:xfrm>
          <a:prstGeom prst="rect">
            <a:avLst/>
          </a:prstGeom>
        </p:spPr>
        <p:txBody>
          <a:bodyPr vert="horz" lIns="91440" tIns="45720" rIns="91440" bIns="45720" rtlCol="0" anchor="b">
            <a:noAutofit/>
          </a:bodyPr>
          <a:lstStyle/>
          <a:p>
            <a:pPr algn="ctr"/>
            <a:r>
              <a:rPr lang="en-US" sz="1600" dirty="0" smtClean="0">
                <a:solidFill>
                  <a:srgbClr val="FFFFFF"/>
                </a:solidFill>
                <a:latin typeface="Aparajita" pitchFamily="34" charset="0"/>
                <a:ea typeface="+mj-ea"/>
                <a:cs typeface="Aparajita" pitchFamily="34" charset="0"/>
              </a:rPr>
              <a:t>AT</a:t>
            </a:r>
          </a:p>
          <a:p>
            <a:pPr algn="ctr"/>
            <a:r>
              <a:rPr lang="en-US" sz="600" dirty="0" smtClean="0">
                <a:solidFill>
                  <a:srgbClr val="FFFFFF"/>
                </a:solidFill>
                <a:latin typeface="Aparajita" pitchFamily="34" charset="0"/>
                <a:ea typeface="+mj-ea"/>
                <a:cs typeface="Aparajita" pitchFamily="34" charset="0"/>
              </a:rPr>
              <a:t> </a:t>
            </a:r>
          </a:p>
          <a:p>
            <a:pPr algn="ctr"/>
            <a:r>
              <a:rPr lang="en-US" sz="1600" dirty="0" smtClean="0">
                <a:solidFill>
                  <a:srgbClr val="FFFFFF"/>
                </a:solidFill>
                <a:latin typeface="Aparajita" pitchFamily="34" charset="0"/>
                <a:ea typeface="+mj-ea"/>
                <a:cs typeface="Aparajita" pitchFamily="34" charset="0"/>
              </a:rPr>
              <a:t>GENERAL MOTORS INDIA PVT LTD</a:t>
            </a:r>
          </a:p>
          <a:p>
            <a:pPr algn="ctr"/>
            <a:r>
              <a:rPr lang="en-US" sz="1600" dirty="0" smtClean="0">
                <a:solidFill>
                  <a:srgbClr val="FFFFFF"/>
                </a:solidFill>
                <a:latin typeface="Aparajita" pitchFamily="34" charset="0"/>
                <a:ea typeface="+mj-ea"/>
                <a:cs typeface="Aparajita" pitchFamily="34" charset="0"/>
              </a:rPr>
              <a:t>TALEGAON, PUNE</a:t>
            </a:r>
          </a:p>
          <a:p>
            <a:pPr algn="ctr"/>
            <a:endParaRPr kumimoji="0" lang="en-US" sz="1600" b="0" i="0" u="none" strike="noStrike" kern="1200" cap="none" spc="0" normalizeH="0" baseline="0" noProof="0" dirty="0" smtClean="0">
              <a:ln>
                <a:noFill/>
              </a:ln>
              <a:solidFill>
                <a:srgbClr val="FFFFFF"/>
              </a:solidFill>
              <a:effectLst/>
              <a:uLnTx/>
              <a:uFillTx/>
              <a:latin typeface="Aparajita" pitchFamily="34" charset="0"/>
              <a:ea typeface="+mj-ea"/>
              <a:cs typeface="Aparajita" pitchFamily="34" charset="0"/>
            </a:endParaRPr>
          </a:p>
          <a:p>
            <a:pPr algn="ctr"/>
            <a:r>
              <a:rPr lang="en-US" sz="1600" dirty="0" smtClean="0">
                <a:solidFill>
                  <a:srgbClr val="FFFFFF"/>
                </a:solidFill>
                <a:latin typeface="Aparajita" pitchFamily="34" charset="0"/>
                <a:ea typeface="+mj-ea"/>
                <a:cs typeface="Aparajita" pitchFamily="34" charset="0"/>
              </a:rPr>
              <a:t>Under The Guidance of</a:t>
            </a:r>
            <a:endParaRPr kumimoji="0" lang="en-US" sz="1600" b="0" i="0" u="none" strike="noStrike" kern="1200" cap="none" spc="0" normalizeH="0" baseline="0" noProof="0" dirty="0">
              <a:ln>
                <a:noFill/>
              </a:ln>
              <a:solidFill>
                <a:srgbClr val="FFFFFF"/>
              </a:solidFill>
              <a:effectLst/>
              <a:uLnTx/>
              <a:uFillTx/>
              <a:latin typeface="Aparajita" pitchFamily="34" charset="0"/>
              <a:ea typeface="+mj-ea"/>
              <a:cs typeface="Aparajita" pitchFamily="34" charset="0"/>
            </a:endParaRPr>
          </a:p>
        </p:txBody>
      </p:sp>
      <p:sp>
        <p:nvSpPr>
          <p:cNvPr id="11" name="Title 1"/>
          <p:cNvSpPr txBox="1">
            <a:spLocks/>
          </p:cNvSpPr>
          <p:nvPr/>
        </p:nvSpPr>
        <p:spPr>
          <a:xfrm>
            <a:off x="2338939" y="504767"/>
            <a:ext cx="7673942" cy="1263769"/>
          </a:xfrm>
          <a:prstGeom prst="rect">
            <a:avLst/>
          </a:prstGeom>
        </p:spPr>
        <p:txBody>
          <a:bodyPr vert="horz" lIns="91440" tIns="45720" rIns="91440" bIns="45720" rtlCol="0" anchor="b">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Aparajita" pitchFamily="34" charset="0"/>
              <a:ea typeface="+mj-ea"/>
              <a:cs typeface="Aparajita" pitchFamily="34" charset="0"/>
            </a:endParaRPr>
          </a:p>
        </p:txBody>
      </p:sp>
      <p:sp>
        <p:nvSpPr>
          <p:cNvPr id="12" name="Title 1"/>
          <p:cNvSpPr txBox="1">
            <a:spLocks/>
          </p:cNvSpPr>
          <p:nvPr/>
        </p:nvSpPr>
        <p:spPr>
          <a:xfrm>
            <a:off x="828375" y="5399772"/>
            <a:ext cx="10782300" cy="994703"/>
          </a:xfrm>
          <a:prstGeom prst="rect">
            <a:avLst/>
          </a:prstGeom>
        </p:spPr>
        <p:txBody>
          <a:bodyPr vert="horz" lIns="91440" tIns="45720" rIns="91440" bIns="45720" rtlCol="0" anchor="b">
            <a:noAutofit/>
          </a:bodyPr>
          <a:lstStyle/>
          <a:p>
            <a:pPr algn="ctr"/>
            <a:r>
              <a:rPr lang="en-US" sz="1600" dirty="0" smtClean="0">
                <a:solidFill>
                  <a:srgbClr val="FFFFFF"/>
                </a:solidFill>
                <a:latin typeface="Aparajita" pitchFamily="34" charset="0"/>
                <a:ea typeface="+mj-ea"/>
                <a:cs typeface="Aparajita" pitchFamily="34" charset="0"/>
              </a:rPr>
              <a:t>BY</a:t>
            </a:r>
            <a:endParaRPr lang="en-US" sz="1600" dirty="0" smtClean="0">
              <a:solidFill>
                <a:srgbClr val="FFFFFF"/>
              </a:solidFill>
              <a:latin typeface="Aparajita" pitchFamily="34" charset="0"/>
              <a:ea typeface="+mj-ea"/>
              <a:cs typeface="Aparajita" pitchFamily="34" charset="0"/>
            </a:endParaRPr>
          </a:p>
          <a:p>
            <a:pPr algn="ctr"/>
            <a:r>
              <a:rPr lang="en-US" sz="600" dirty="0" smtClean="0">
                <a:solidFill>
                  <a:srgbClr val="FFFFFF"/>
                </a:solidFill>
                <a:latin typeface="Aparajita" pitchFamily="34" charset="0"/>
                <a:ea typeface="+mj-ea"/>
                <a:cs typeface="Aparajita" pitchFamily="34" charset="0"/>
              </a:rPr>
              <a:t> </a:t>
            </a:r>
          </a:p>
          <a:p>
            <a:pPr algn="ctr"/>
            <a:r>
              <a:rPr lang="en-US" sz="1600" dirty="0" smtClean="0">
                <a:solidFill>
                  <a:srgbClr val="FFFFFF"/>
                </a:solidFill>
                <a:latin typeface="Aparajita" pitchFamily="34" charset="0"/>
                <a:ea typeface="+mj-ea"/>
                <a:cs typeface="Aparajita" pitchFamily="34" charset="0"/>
              </a:rPr>
              <a:t>AISHWARY JAGETIA</a:t>
            </a:r>
          </a:p>
          <a:p>
            <a:pPr algn="ctr"/>
            <a:r>
              <a:rPr lang="en-US" sz="1600" dirty="0" smtClean="0">
                <a:solidFill>
                  <a:srgbClr val="FFFFFF"/>
                </a:solidFill>
                <a:latin typeface="Aparajita" pitchFamily="34" charset="0"/>
                <a:ea typeface="+mj-ea"/>
                <a:cs typeface="Aparajita" pitchFamily="34" charset="0"/>
              </a:rPr>
              <a:t>13070121605</a:t>
            </a:r>
            <a:endParaRPr lang="en-US" sz="1600" dirty="0" smtClean="0">
              <a:solidFill>
                <a:srgbClr val="FFFFFF"/>
              </a:solidFill>
              <a:latin typeface="Aparajita" pitchFamily="34" charset="0"/>
              <a:ea typeface="+mj-ea"/>
              <a:cs typeface="Aparajita" pitchFamily="34" charset="0"/>
            </a:endParaRPr>
          </a:p>
        </p:txBody>
      </p:sp>
    </p:spTree>
    <p:extLst>
      <p:ext uri="{BB962C8B-B14F-4D97-AF65-F5344CB8AC3E}">
        <p14:creationId xmlns="" xmlns:p14="http://schemas.microsoft.com/office/powerpoint/2010/main" val="34188911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0962"/>
                                        </p:tgtEl>
                                        <p:attrNameLst>
                                          <p:attrName>style.visibility</p:attrName>
                                        </p:attrNameLst>
                                      </p:cBhvr>
                                      <p:to>
                                        <p:strVal val="visible"/>
                                      </p:to>
                                    </p:set>
                                    <p:animEffect transition="in" filter="fade">
                                      <p:cBhvr>
                                        <p:cTn id="10" dur="1000"/>
                                        <p:tgtEl>
                                          <p:spTgt spid="40962"/>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par>
                          <p:cTn id="15" fill="hold">
                            <p:stCondLst>
                              <p:cond delay="1500"/>
                            </p:stCondLst>
                            <p:childTnLst>
                              <p:par>
                                <p:cTn id="16" presetID="38" presetClass="entr" presetSubtype="0" accel="50000" fill="hold" grpId="0" nodeType="afterEffect" nodePh="1">
                                  <p:stCondLst>
                                    <p:cond delay="0"/>
                                  </p:stCondLst>
                                  <p:endCondLst>
                                    <p:cond evt="begin" delay="0">
                                      <p:tn val="16"/>
                                    </p:cond>
                                  </p:endCondLst>
                                  <p:iterate type="lt">
                                    <p:tmPct val="50000"/>
                                  </p:iterate>
                                  <p:childTnLst>
                                    <p:set>
                                      <p:cBhvr>
                                        <p:cTn id="17" dur="1" fill="hold">
                                          <p:stCondLst>
                                            <p:cond delay="0"/>
                                          </p:stCondLst>
                                        </p:cTn>
                                        <p:tgtEl>
                                          <p:spTgt spid="11"/>
                                        </p:tgtEl>
                                        <p:attrNameLst>
                                          <p:attrName>style.visibility</p:attrName>
                                        </p:attrNameLst>
                                      </p:cBhvr>
                                      <p:to>
                                        <p:strVal val="visible"/>
                                      </p:to>
                                    </p:set>
                                    <p:set>
                                      <p:cBhvr>
                                        <p:cTn id="18" dur="228" fill="hold">
                                          <p:stCondLst>
                                            <p:cond delay="0"/>
                                          </p:stCondLst>
                                        </p:cTn>
                                        <p:tgtEl>
                                          <p:spTgt spid="11"/>
                                        </p:tgtEl>
                                        <p:attrNameLst>
                                          <p:attrName>style.rotation</p:attrName>
                                        </p:attrNameLst>
                                      </p:cBhvr>
                                      <p:to>
                                        <p:strVal val="-45.0"/>
                                      </p:to>
                                    </p:set>
                                    <p:anim calcmode="lin" valueType="num">
                                      <p:cBhvr>
                                        <p:cTn id="19" dur="228" fill="hold">
                                          <p:stCondLst>
                                            <p:cond delay="228"/>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20" dur="228"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21" dur="78" decel="50000" autoRev="1" fill="hold">
                                          <p:stCondLst>
                                            <p:cond delay="228"/>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22" dur="68" fill="hold">
                                          <p:stCondLst>
                                            <p:cond delay="432"/>
                                          </p:stCondLst>
                                        </p:cTn>
                                        <p:tgtEl>
                                          <p:spTgt spid="11"/>
                                        </p:tgtEl>
                                        <p:attrNameLst>
                                          <p:attrName>ppt_y</p:attrName>
                                        </p:attrNameLst>
                                      </p:cBhvr>
                                      <p:tavLst>
                                        <p:tav tm="0">
                                          <p:val>
                                            <p:strVal val="#ppt_y-(0.354*#ppt_w-0.172*#ppt_h)"/>
                                          </p:val>
                                        </p:tav>
                                        <p:tav tm="100000">
                                          <p:val>
                                            <p:strVal val="#ppt_y"/>
                                          </p:val>
                                        </p:tav>
                                      </p:tavLst>
                                    </p:anim>
                                  </p:childTnLst>
                                </p:cTn>
                              </p:par>
                            </p:childTnLst>
                          </p:cTn>
                        </p:par>
                        <p:par>
                          <p:cTn id="23" fill="hold">
                            <p:stCondLst>
                              <p:cond delay="2000"/>
                            </p:stCondLst>
                            <p:childTnLst>
                              <p:par>
                                <p:cTn id="24" presetID="38" presetClass="entr" presetSubtype="0" accel="50000" fill="hold" grpId="0" nodeType="afterEffect">
                                  <p:stCondLst>
                                    <p:cond delay="0"/>
                                  </p:stCondLst>
                                  <p:iterate type="lt">
                                    <p:tmPct val="50000"/>
                                  </p:iterate>
                                  <p:childTnLst>
                                    <p:set>
                                      <p:cBhvr>
                                        <p:cTn id="25" dur="1" fill="hold">
                                          <p:stCondLst>
                                            <p:cond delay="0"/>
                                          </p:stCondLst>
                                        </p:cTn>
                                        <p:tgtEl>
                                          <p:spTgt spid="2"/>
                                        </p:tgtEl>
                                        <p:attrNameLst>
                                          <p:attrName>style.visibility</p:attrName>
                                        </p:attrNameLst>
                                      </p:cBhvr>
                                      <p:to>
                                        <p:strVal val="visible"/>
                                      </p:to>
                                    </p:set>
                                    <p:set>
                                      <p:cBhvr>
                                        <p:cTn id="26" dur="228" fill="hold">
                                          <p:stCondLst>
                                            <p:cond delay="0"/>
                                          </p:stCondLst>
                                        </p:cTn>
                                        <p:tgtEl>
                                          <p:spTgt spid="2"/>
                                        </p:tgtEl>
                                        <p:attrNameLst>
                                          <p:attrName>style.rotation</p:attrName>
                                        </p:attrNameLst>
                                      </p:cBhvr>
                                      <p:to>
                                        <p:strVal val="-45.0"/>
                                      </p:to>
                                    </p:set>
                                    <p:anim calcmode="lin" valueType="num">
                                      <p:cBhvr>
                                        <p:cTn id="27" dur="228" fill="hold">
                                          <p:stCondLst>
                                            <p:cond delay="228"/>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28" dur="228"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29" dur="78" decel="50000" autoRev="1" fill="hold">
                                          <p:stCondLst>
                                            <p:cond delay="228"/>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30" dur="68" fill="hold">
                                          <p:stCondLst>
                                            <p:cond delay="432"/>
                                          </p:stCondLst>
                                        </p:cTn>
                                        <p:tgtEl>
                                          <p:spTgt spid="2"/>
                                        </p:tgtEl>
                                        <p:attrNameLst>
                                          <p:attrName>ppt_y</p:attrName>
                                        </p:attrNameLst>
                                      </p:cBhvr>
                                      <p:tavLst>
                                        <p:tav tm="0">
                                          <p:val>
                                            <p:strVal val="#ppt_y-(0.354*#ppt_w-0.172*#ppt_h)"/>
                                          </p:val>
                                        </p:tav>
                                        <p:tav tm="100000">
                                          <p:val>
                                            <p:strVal val="#ppt_y"/>
                                          </p:val>
                                        </p:tav>
                                      </p:tavLst>
                                    </p:anim>
                                  </p:childTnLst>
                                </p:cTn>
                              </p:par>
                            </p:childTnLst>
                          </p:cTn>
                        </p:par>
                        <p:par>
                          <p:cTn id="31" fill="hold">
                            <p:stCondLst>
                              <p:cond delay="27250"/>
                            </p:stCondLst>
                            <p:childTnLst>
                              <p:par>
                                <p:cTn id="32" presetID="22" presetClass="entr" presetSubtype="8"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wipe(left)">
                                      <p:cBhvr>
                                        <p:cTn id="34" dur="500"/>
                                        <p:tgtEl>
                                          <p:spTgt spid="10">
                                            <p:txEl>
                                              <p:pRg st="0" end="0"/>
                                            </p:txEl>
                                          </p:spTgt>
                                        </p:tgtEl>
                                      </p:cBhvr>
                                    </p:animEffect>
                                  </p:childTnLst>
                                </p:cTn>
                              </p:par>
                            </p:childTnLst>
                          </p:cTn>
                        </p:par>
                        <p:par>
                          <p:cTn id="35" fill="hold">
                            <p:stCondLst>
                              <p:cond delay="27750"/>
                            </p:stCondLst>
                            <p:childTnLst>
                              <p:par>
                                <p:cTn id="36" presetID="22" presetClass="entr" presetSubtype="4" fill="hold" grpId="0" nodeType="after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wipe(down)">
                                      <p:cBhvr>
                                        <p:cTn id="38" dur="500"/>
                                        <p:tgtEl>
                                          <p:spTgt spid="10">
                                            <p:txEl>
                                              <p:pRg st="1" end="1"/>
                                            </p:txEl>
                                          </p:spTgt>
                                        </p:tgtEl>
                                      </p:cBhvr>
                                    </p:animEffect>
                                  </p:childTnLst>
                                </p:cTn>
                              </p:par>
                            </p:childTnLst>
                          </p:cTn>
                        </p:par>
                        <p:par>
                          <p:cTn id="39" fill="hold">
                            <p:stCondLst>
                              <p:cond delay="28250"/>
                            </p:stCondLst>
                            <p:childTnLst>
                              <p:par>
                                <p:cTn id="40" presetID="22" presetClass="entr" presetSubtype="8" fill="hold" grpId="0" nodeType="after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wipe(left)">
                                      <p:cBhvr>
                                        <p:cTn id="42" dur="500"/>
                                        <p:tgtEl>
                                          <p:spTgt spid="10">
                                            <p:txEl>
                                              <p:pRg st="2" end="2"/>
                                            </p:txEl>
                                          </p:spTgt>
                                        </p:tgtEl>
                                      </p:cBhvr>
                                    </p:animEffect>
                                  </p:childTnLst>
                                </p:cTn>
                              </p:par>
                            </p:childTnLst>
                          </p:cTn>
                        </p:par>
                        <p:par>
                          <p:cTn id="43" fill="hold">
                            <p:stCondLst>
                              <p:cond delay="28750"/>
                            </p:stCondLst>
                            <p:childTnLst>
                              <p:par>
                                <p:cTn id="44" presetID="22" presetClass="entr" presetSubtype="8" fill="hold" grpId="0" nodeType="after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animEffect transition="in" filter="wipe(left)">
                                      <p:cBhvr>
                                        <p:cTn id="46" dur="500"/>
                                        <p:tgtEl>
                                          <p:spTgt spid="10">
                                            <p:txEl>
                                              <p:pRg st="3" end="3"/>
                                            </p:txEl>
                                          </p:spTgt>
                                        </p:tgtEl>
                                      </p:cBhvr>
                                    </p:animEffect>
                                  </p:childTnLst>
                                </p:cTn>
                              </p:par>
                            </p:childTnLst>
                          </p:cTn>
                        </p:par>
                        <p:par>
                          <p:cTn id="47" fill="hold">
                            <p:stCondLst>
                              <p:cond delay="29250"/>
                            </p:stCondLst>
                            <p:childTnLst>
                              <p:par>
                                <p:cTn id="48" presetID="22" presetClass="entr" presetSubtype="8" fill="hold" grpId="0" nodeType="afterEffect">
                                  <p:stCondLst>
                                    <p:cond delay="0"/>
                                  </p:stCondLst>
                                  <p:childTnLst>
                                    <p:set>
                                      <p:cBhvr>
                                        <p:cTn id="49" dur="1" fill="hold">
                                          <p:stCondLst>
                                            <p:cond delay="0"/>
                                          </p:stCondLst>
                                        </p:cTn>
                                        <p:tgtEl>
                                          <p:spTgt spid="10">
                                            <p:txEl>
                                              <p:pRg st="5" end="5"/>
                                            </p:txEl>
                                          </p:spTgt>
                                        </p:tgtEl>
                                        <p:attrNameLst>
                                          <p:attrName>style.visibility</p:attrName>
                                        </p:attrNameLst>
                                      </p:cBhvr>
                                      <p:to>
                                        <p:strVal val="visible"/>
                                      </p:to>
                                    </p:set>
                                    <p:animEffect transition="in" filter="wipe(left)">
                                      <p:cBhvr>
                                        <p:cTn id="50" dur="500"/>
                                        <p:tgtEl>
                                          <p:spTgt spid="10">
                                            <p:txEl>
                                              <p:pRg st="5" end="5"/>
                                            </p:txEl>
                                          </p:spTgt>
                                        </p:tgtEl>
                                      </p:cBhvr>
                                    </p:animEffect>
                                  </p:childTnLst>
                                </p:cTn>
                              </p:par>
                            </p:childTnLst>
                          </p:cTn>
                        </p:par>
                        <p:par>
                          <p:cTn id="51" fill="hold">
                            <p:stCondLst>
                              <p:cond delay="29750"/>
                            </p:stCondLst>
                            <p:childTnLst>
                              <p:par>
                                <p:cTn id="52" presetID="22" presetClass="entr" presetSubtype="8" fill="hold" grpId="0" nodeType="afterEffect">
                                  <p:stCondLst>
                                    <p:cond delay="0"/>
                                  </p:stCondLst>
                                  <p:childTnLst>
                                    <p:set>
                                      <p:cBhvr>
                                        <p:cTn id="53" dur="1" fill="hold">
                                          <p:stCondLst>
                                            <p:cond delay="0"/>
                                          </p:stCondLst>
                                        </p:cTn>
                                        <p:tgtEl>
                                          <p:spTgt spid="3">
                                            <p:txEl>
                                              <p:pRg st="0" end="0"/>
                                            </p:txEl>
                                          </p:spTgt>
                                        </p:tgtEl>
                                        <p:attrNameLst>
                                          <p:attrName>style.visibility</p:attrName>
                                        </p:attrNameLst>
                                      </p:cBhvr>
                                      <p:to>
                                        <p:strVal val="visible"/>
                                      </p:to>
                                    </p:set>
                                    <p:animEffect transition="in" filter="wipe(left)">
                                      <p:cBhvr>
                                        <p:cTn id="54" dur="500"/>
                                        <p:tgtEl>
                                          <p:spTgt spid="3">
                                            <p:txEl>
                                              <p:pRg st="0" end="0"/>
                                            </p:txEl>
                                          </p:spTgt>
                                        </p:tgtEl>
                                      </p:cBhvr>
                                    </p:animEffect>
                                  </p:childTnLst>
                                </p:cTn>
                              </p:par>
                            </p:childTnLst>
                          </p:cTn>
                        </p:par>
                        <p:par>
                          <p:cTn id="55" fill="hold">
                            <p:stCondLst>
                              <p:cond delay="30250"/>
                            </p:stCondLst>
                            <p:childTnLst>
                              <p:par>
                                <p:cTn id="56" presetID="22" presetClass="entr" presetSubtype="8" fill="hold" grpId="0" nodeType="afterEffect">
                                  <p:stCondLst>
                                    <p:cond delay="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wipe(left)">
                                      <p:cBhvr>
                                        <p:cTn id="58" dur="500"/>
                                        <p:tgtEl>
                                          <p:spTgt spid="3">
                                            <p:txEl>
                                              <p:pRg st="1" end="1"/>
                                            </p:txEl>
                                          </p:spTgt>
                                        </p:tgtEl>
                                      </p:cBhvr>
                                    </p:animEffect>
                                  </p:childTnLst>
                                </p:cTn>
                              </p:par>
                            </p:childTnLst>
                          </p:cTn>
                        </p:par>
                        <p:par>
                          <p:cTn id="59" fill="hold">
                            <p:stCondLst>
                              <p:cond delay="30750"/>
                            </p:stCondLst>
                            <p:childTnLst>
                              <p:par>
                                <p:cTn id="60" presetID="22" presetClass="entr" presetSubtype="8" fill="hold" grpId="0" nodeType="afterEffect">
                                  <p:stCondLst>
                                    <p:cond delay="0"/>
                                  </p:stCondLst>
                                  <p:childTnLst>
                                    <p:set>
                                      <p:cBhvr>
                                        <p:cTn id="61" dur="1" fill="hold">
                                          <p:stCondLst>
                                            <p:cond delay="0"/>
                                          </p:stCondLst>
                                        </p:cTn>
                                        <p:tgtEl>
                                          <p:spTgt spid="3">
                                            <p:txEl>
                                              <p:pRg st="2" end="2"/>
                                            </p:txEl>
                                          </p:spTgt>
                                        </p:tgtEl>
                                        <p:attrNameLst>
                                          <p:attrName>style.visibility</p:attrName>
                                        </p:attrNameLst>
                                      </p:cBhvr>
                                      <p:to>
                                        <p:strVal val="visible"/>
                                      </p:to>
                                    </p:set>
                                    <p:animEffect transition="in" filter="wipe(left)">
                                      <p:cBhvr>
                                        <p:cTn id="62" dur="500"/>
                                        <p:tgtEl>
                                          <p:spTgt spid="3">
                                            <p:txEl>
                                              <p:pRg st="2" end="2"/>
                                            </p:txEl>
                                          </p:spTgt>
                                        </p:tgtEl>
                                      </p:cBhvr>
                                    </p:animEffect>
                                  </p:childTnLst>
                                </p:cTn>
                              </p:par>
                            </p:childTnLst>
                          </p:cTn>
                        </p:par>
                        <p:par>
                          <p:cTn id="63" fill="hold">
                            <p:stCondLst>
                              <p:cond delay="31250"/>
                            </p:stCondLst>
                            <p:childTnLst>
                              <p:par>
                                <p:cTn id="64" presetID="22" presetClass="entr" presetSubtype="8" fill="hold" grpId="0" nodeType="after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animEffect transition="in" filter="wipe(left)">
                                      <p:cBhvr>
                                        <p:cTn id="66" dur="500"/>
                                        <p:tgtEl>
                                          <p:spTgt spid="3">
                                            <p:txEl>
                                              <p:pRg st="3" end="3"/>
                                            </p:txEl>
                                          </p:spTgt>
                                        </p:tgtEl>
                                      </p:cBhvr>
                                    </p:animEffect>
                                  </p:childTnLst>
                                </p:cTn>
                              </p:par>
                            </p:childTnLst>
                          </p:cTn>
                        </p:par>
                        <p:par>
                          <p:cTn id="67" fill="hold">
                            <p:stCondLst>
                              <p:cond delay="31750"/>
                            </p:stCondLst>
                            <p:childTnLst>
                              <p:par>
                                <p:cTn id="68" presetID="22" presetClass="entr" presetSubtype="4" fill="hold" grpId="0" nodeType="afterEffect">
                                  <p:stCondLst>
                                    <p:cond delay="0"/>
                                  </p:stCondLst>
                                  <p:childTnLst>
                                    <p:set>
                                      <p:cBhvr>
                                        <p:cTn id="69" dur="1" fill="hold">
                                          <p:stCondLst>
                                            <p:cond delay="0"/>
                                          </p:stCondLst>
                                        </p:cTn>
                                        <p:tgtEl>
                                          <p:spTgt spid="12">
                                            <p:txEl>
                                              <p:pRg st="0" end="0"/>
                                            </p:txEl>
                                          </p:spTgt>
                                        </p:tgtEl>
                                        <p:attrNameLst>
                                          <p:attrName>style.visibility</p:attrName>
                                        </p:attrNameLst>
                                      </p:cBhvr>
                                      <p:to>
                                        <p:strVal val="visible"/>
                                      </p:to>
                                    </p:set>
                                    <p:animEffect transition="in" filter="wipe(down)">
                                      <p:cBhvr>
                                        <p:cTn id="70" dur="500"/>
                                        <p:tgtEl>
                                          <p:spTgt spid="12">
                                            <p:txEl>
                                              <p:pRg st="0" end="0"/>
                                            </p:txEl>
                                          </p:spTgt>
                                        </p:tgtEl>
                                      </p:cBhvr>
                                    </p:animEffect>
                                  </p:childTnLst>
                                </p:cTn>
                              </p:par>
                            </p:childTnLst>
                          </p:cTn>
                        </p:par>
                        <p:par>
                          <p:cTn id="71" fill="hold">
                            <p:stCondLst>
                              <p:cond delay="32250"/>
                            </p:stCondLst>
                            <p:childTnLst>
                              <p:par>
                                <p:cTn id="72" presetID="22" presetClass="entr" presetSubtype="4" fill="hold" grpId="0" nodeType="afterEffect">
                                  <p:stCondLst>
                                    <p:cond delay="0"/>
                                  </p:stCondLst>
                                  <p:childTnLst>
                                    <p:set>
                                      <p:cBhvr>
                                        <p:cTn id="73" dur="1" fill="hold">
                                          <p:stCondLst>
                                            <p:cond delay="0"/>
                                          </p:stCondLst>
                                        </p:cTn>
                                        <p:tgtEl>
                                          <p:spTgt spid="12">
                                            <p:txEl>
                                              <p:pRg st="1" end="1"/>
                                            </p:txEl>
                                          </p:spTgt>
                                        </p:tgtEl>
                                        <p:attrNameLst>
                                          <p:attrName>style.visibility</p:attrName>
                                        </p:attrNameLst>
                                      </p:cBhvr>
                                      <p:to>
                                        <p:strVal val="visible"/>
                                      </p:to>
                                    </p:set>
                                    <p:animEffect transition="in" filter="wipe(down)">
                                      <p:cBhvr>
                                        <p:cTn id="74" dur="500"/>
                                        <p:tgtEl>
                                          <p:spTgt spid="12">
                                            <p:txEl>
                                              <p:pRg st="1" end="1"/>
                                            </p:txEl>
                                          </p:spTgt>
                                        </p:tgtEl>
                                      </p:cBhvr>
                                    </p:animEffect>
                                  </p:childTnLst>
                                </p:cTn>
                              </p:par>
                            </p:childTnLst>
                          </p:cTn>
                        </p:par>
                        <p:par>
                          <p:cTn id="75" fill="hold">
                            <p:stCondLst>
                              <p:cond delay="32750"/>
                            </p:stCondLst>
                            <p:childTnLst>
                              <p:par>
                                <p:cTn id="76" presetID="22" presetClass="entr" presetSubtype="8" fill="hold" grpId="0" nodeType="afterEffect">
                                  <p:stCondLst>
                                    <p:cond delay="0"/>
                                  </p:stCondLst>
                                  <p:childTnLst>
                                    <p:set>
                                      <p:cBhvr>
                                        <p:cTn id="77" dur="1" fill="hold">
                                          <p:stCondLst>
                                            <p:cond delay="0"/>
                                          </p:stCondLst>
                                        </p:cTn>
                                        <p:tgtEl>
                                          <p:spTgt spid="12">
                                            <p:txEl>
                                              <p:pRg st="2" end="2"/>
                                            </p:txEl>
                                          </p:spTgt>
                                        </p:tgtEl>
                                        <p:attrNameLst>
                                          <p:attrName>style.visibility</p:attrName>
                                        </p:attrNameLst>
                                      </p:cBhvr>
                                      <p:to>
                                        <p:strVal val="visible"/>
                                      </p:to>
                                    </p:set>
                                    <p:animEffect transition="in" filter="wipe(left)">
                                      <p:cBhvr>
                                        <p:cTn id="78" dur="500"/>
                                        <p:tgtEl>
                                          <p:spTgt spid="12">
                                            <p:txEl>
                                              <p:pRg st="2" end="2"/>
                                            </p:txEl>
                                          </p:spTgt>
                                        </p:tgtEl>
                                      </p:cBhvr>
                                    </p:animEffect>
                                  </p:childTnLst>
                                </p:cTn>
                              </p:par>
                            </p:childTnLst>
                          </p:cTn>
                        </p:par>
                        <p:par>
                          <p:cTn id="79" fill="hold">
                            <p:stCondLst>
                              <p:cond delay="33250"/>
                            </p:stCondLst>
                            <p:childTnLst>
                              <p:par>
                                <p:cTn id="80" presetID="22" presetClass="entr" presetSubtype="8" fill="hold" grpId="0" nodeType="afterEffect">
                                  <p:stCondLst>
                                    <p:cond delay="0"/>
                                  </p:stCondLst>
                                  <p:childTnLst>
                                    <p:set>
                                      <p:cBhvr>
                                        <p:cTn id="81" dur="1" fill="hold">
                                          <p:stCondLst>
                                            <p:cond delay="0"/>
                                          </p:stCondLst>
                                        </p:cTn>
                                        <p:tgtEl>
                                          <p:spTgt spid="12">
                                            <p:txEl>
                                              <p:pRg st="3" end="3"/>
                                            </p:txEl>
                                          </p:spTgt>
                                        </p:tgtEl>
                                        <p:attrNameLst>
                                          <p:attrName>style.visibility</p:attrName>
                                        </p:attrNameLst>
                                      </p:cBhvr>
                                      <p:to>
                                        <p:strVal val="visible"/>
                                      </p:to>
                                    </p:set>
                                    <p:animEffect transition="in" filter="wipe(left)">
                                      <p:cBhvr>
                                        <p:cTn id="82" dur="500"/>
                                        <p:tgtEl>
                                          <p:spTgt spid="12">
                                            <p:txEl>
                                              <p:pRg st="3" end="3"/>
                                            </p:txEl>
                                          </p:spTgt>
                                        </p:tgtEl>
                                      </p:cBhvr>
                                    </p:animEffect>
                                  </p:childTnLst>
                                </p:cTn>
                              </p:par>
                            </p:childTnLst>
                          </p:cTn>
                        </p:par>
                        <p:par>
                          <p:cTn id="83" fill="hold">
                            <p:stCondLst>
                              <p:cond delay="33750"/>
                            </p:stCondLst>
                            <p:childTnLst>
                              <p:par>
                                <p:cTn id="84" presetID="22" presetClass="entr" presetSubtype="1" fill="hold" grpId="1" nodeType="afterEffect">
                                  <p:stCondLst>
                                    <p:cond delay="0"/>
                                  </p:stCondLst>
                                  <p:childTnLst>
                                    <p:set>
                                      <p:cBhvr>
                                        <p:cTn id="85" dur="1" fill="hold">
                                          <p:stCondLst>
                                            <p:cond delay="0"/>
                                          </p:stCondLst>
                                        </p:cTn>
                                        <p:tgtEl>
                                          <p:spTgt spid="12">
                                            <p:txEl>
                                              <p:pRg st="0" end="0"/>
                                            </p:txEl>
                                          </p:spTgt>
                                        </p:tgtEl>
                                        <p:attrNameLst>
                                          <p:attrName>style.visibility</p:attrName>
                                        </p:attrNameLst>
                                      </p:cBhvr>
                                      <p:to>
                                        <p:strVal val="visible"/>
                                      </p:to>
                                    </p:set>
                                    <p:animEffect transition="in" filter="wipe(up)">
                                      <p:cBhvr>
                                        <p:cTn id="86" dur="500"/>
                                        <p:tgtEl>
                                          <p:spTgt spid="12">
                                            <p:txEl>
                                              <p:pRg st="0" end="0"/>
                                            </p:txEl>
                                          </p:spTgt>
                                        </p:tgtEl>
                                      </p:cBhvr>
                                    </p:animEffect>
                                  </p:childTnLst>
                                </p:cTn>
                              </p:par>
                              <p:par>
                                <p:cTn id="87" presetID="22" presetClass="entr" presetSubtype="1" fill="hold" grpId="1" nodeType="withEffect">
                                  <p:stCondLst>
                                    <p:cond delay="0"/>
                                  </p:stCondLst>
                                  <p:childTnLst>
                                    <p:set>
                                      <p:cBhvr>
                                        <p:cTn id="88" dur="1" fill="hold">
                                          <p:stCondLst>
                                            <p:cond delay="0"/>
                                          </p:stCondLst>
                                        </p:cTn>
                                        <p:tgtEl>
                                          <p:spTgt spid="12">
                                            <p:txEl>
                                              <p:pRg st="1" end="1"/>
                                            </p:txEl>
                                          </p:spTgt>
                                        </p:tgtEl>
                                        <p:attrNameLst>
                                          <p:attrName>style.visibility</p:attrName>
                                        </p:attrNameLst>
                                      </p:cBhvr>
                                      <p:to>
                                        <p:strVal val="visible"/>
                                      </p:to>
                                    </p:set>
                                    <p:animEffect transition="in" filter="wipe(up)">
                                      <p:cBhvr>
                                        <p:cTn id="89" dur="500"/>
                                        <p:tgtEl>
                                          <p:spTgt spid="12">
                                            <p:txEl>
                                              <p:pRg st="1" end="1"/>
                                            </p:txEl>
                                          </p:spTgt>
                                        </p:tgtEl>
                                      </p:cBhvr>
                                    </p:animEffect>
                                  </p:childTnLst>
                                </p:cTn>
                              </p:par>
                              <p:par>
                                <p:cTn id="90" presetID="22" presetClass="entr" presetSubtype="1" fill="hold" grpId="1" nodeType="withEffect">
                                  <p:stCondLst>
                                    <p:cond delay="0"/>
                                  </p:stCondLst>
                                  <p:childTnLst>
                                    <p:set>
                                      <p:cBhvr>
                                        <p:cTn id="91" dur="1" fill="hold">
                                          <p:stCondLst>
                                            <p:cond delay="0"/>
                                          </p:stCondLst>
                                        </p:cTn>
                                        <p:tgtEl>
                                          <p:spTgt spid="12">
                                            <p:txEl>
                                              <p:pRg st="2" end="2"/>
                                            </p:txEl>
                                          </p:spTgt>
                                        </p:tgtEl>
                                        <p:attrNameLst>
                                          <p:attrName>style.visibility</p:attrName>
                                        </p:attrNameLst>
                                      </p:cBhvr>
                                      <p:to>
                                        <p:strVal val="visible"/>
                                      </p:to>
                                    </p:set>
                                    <p:animEffect transition="in" filter="wipe(up)">
                                      <p:cBhvr>
                                        <p:cTn id="92" dur="500"/>
                                        <p:tgtEl>
                                          <p:spTgt spid="12">
                                            <p:txEl>
                                              <p:pRg st="2" end="2"/>
                                            </p:txEl>
                                          </p:spTgt>
                                        </p:tgtEl>
                                      </p:cBhvr>
                                    </p:animEffect>
                                  </p:childTnLst>
                                </p:cTn>
                              </p:par>
                              <p:par>
                                <p:cTn id="93" presetID="22" presetClass="entr" presetSubtype="1" fill="hold" grpId="1" nodeType="withEffect">
                                  <p:stCondLst>
                                    <p:cond delay="0"/>
                                  </p:stCondLst>
                                  <p:childTnLst>
                                    <p:set>
                                      <p:cBhvr>
                                        <p:cTn id="94" dur="1" fill="hold">
                                          <p:stCondLst>
                                            <p:cond delay="0"/>
                                          </p:stCondLst>
                                        </p:cTn>
                                        <p:tgtEl>
                                          <p:spTgt spid="12">
                                            <p:txEl>
                                              <p:pRg st="3" end="3"/>
                                            </p:txEl>
                                          </p:spTgt>
                                        </p:tgtEl>
                                        <p:attrNameLst>
                                          <p:attrName>style.visibility</p:attrName>
                                        </p:attrNameLst>
                                      </p:cBhvr>
                                      <p:to>
                                        <p:strVal val="visible"/>
                                      </p:to>
                                    </p:set>
                                    <p:animEffect transition="in" filter="wipe(up)">
                                      <p:cBhvr>
                                        <p:cTn id="95"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P spid="10" grpId="0" uiExpand="1" build="p"/>
      <p:bldP spid="11" grpId="0"/>
      <p:bldP spid="12" grpId="0" build="p"/>
      <p:bldP spid="12" grpId="1" uiExpand="1"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6300" y="1031082"/>
            <a:ext cx="2286000" cy="528637"/>
          </a:xfrm>
        </p:spPr>
        <p:txBody>
          <a:bodyPr>
            <a:noAutofit/>
          </a:bodyPr>
          <a:lstStyle/>
          <a:p>
            <a:r>
              <a:rPr lang="en-US" sz="2400" dirty="0" smtClean="0"/>
              <a:t>Front Floor</a:t>
            </a:r>
            <a:endParaRPr lang="en-US" sz="2400" dirty="0"/>
          </a:p>
        </p:txBody>
      </p:sp>
      <p:sp>
        <p:nvSpPr>
          <p:cNvPr id="4" name="Rectangle 3"/>
          <p:cNvSpPr/>
          <p:nvPr/>
        </p:nvSpPr>
        <p:spPr>
          <a:xfrm>
            <a:off x="2857500" y="1828800"/>
            <a:ext cx="2044700" cy="2959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4"/>
          <p:cNvSpPr/>
          <p:nvPr/>
        </p:nvSpPr>
        <p:spPr>
          <a:xfrm>
            <a:off x="7315200" y="1828800"/>
            <a:ext cx="2044700" cy="2959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7962900" y="2222500"/>
            <a:ext cx="812800" cy="4445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#210</a:t>
            </a:r>
            <a:endParaRPr lang="en-US" dirty="0"/>
          </a:p>
        </p:txBody>
      </p:sp>
      <p:sp>
        <p:nvSpPr>
          <p:cNvPr id="7" name="Rectangle 6"/>
          <p:cNvSpPr/>
          <p:nvPr/>
        </p:nvSpPr>
        <p:spPr>
          <a:xfrm>
            <a:off x="7931150" y="3937000"/>
            <a:ext cx="812800" cy="4445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#220</a:t>
            </a:r>
            <a:endParaRPr lang="en-US" dirty="0"/>
          </a:p>
        </p:txBody>
      </p:sp>
      <p:sp>
        <p:nvSpPr>
          <p:cNvPr id="8" name="Rectangle 7"/>
          <p:cNvSpPr/>
          <p:nvPr/>
        </p:nvSpPr>
        <p:spPr>
          <a:xfrm>
            <a:off x="3473450" y="2222500"/>
            <a:ext cx="812800" cy="4445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#210</a:t>
            </a:r>
            <a:endParaRPr lang="en-US" dirty="0"/>
          </a:p>
        </p:txBody>
      </p:sp>
      <p:sp>
        <p:nvSpPr>
          <p:cNvPr id="9" name="Rectangle 8"/>
          <p:cNvSpPr/>
          <p:nvPr/>
        </p:nvSpPr>
        <p:spPr>
          <a:xfrm>
            <a:off x="3473450" y="3086100"/>
            <a:ext cx="812800" cy="4445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#220</a:t>
            </a:r>
            <a:endParaRPr lang="en-US" dirty="0"/>
          </a:p>
        </p:txBody>
      </p:sp>
      <p:sp>
        <p:nvSpPr>
          <p:cNvPr id="10" name="Rectangle 9"/>
          <p:cNvSpPr/>
          <p:nvPr/>
        </p:nvSpPr>
        <p:spPr>
          <a:xfrm>
            <a:off x="3473450" y="3937000"/>
            <a:ext cx="812800" cy="4445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#230</a:t>
            </a:r>
            <a:endParaRPr lang="en-US" dirty="0"/>
          </a:p>
        </p:txBody>
      </p:sp>
      <p:sp>
        <p:nvSpPr>
          <p:cNvPr id="11" name="Rectangle 10"/>
          <p:cNvSpPr/>
          <p:nvPr/>
        </p:nvSpPr>
        <p:spPr>
          <a:xfrm>
            <a:off x="3644900" y="1689100"/>
            <a:ext cx="419100" cy="2413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#205</a:t>
            </a:r>
            <a:endParaRPr lang="en-US" sz="900" dirty="0"/>
          </a:p>
        </p:txBody>
      </p:sp>
      <p:sp>
        <p:nvSpPr>
          <p:cNvPr id="12" name="Heptagon 11"/>
          <p:cNvSpPr/>
          <p:nvPr/>
        </p:nvSpPr>
        <p:spPr>
          <a:xfrm>
            <a:off x="8902700" y="1930400"/>
            <a:ext cx="279400" cy="292100"/>
          </a:xfrm>
          <a:prstGeom prst="hep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a:t>
            </a:r>
            <a:endParaRPr lang="en-US" dirty="0"/>
          </a:p>
        </p:txBody>
      </p:sp>
      <p:sp>
        <p:nvSpPr>
          <p:cNvPr id="13" name="Heptagon 12"/>
          <p:cNvSpPr/>
          <p:nvPr/>
        </p:nvSpPr>
        <p:spPr>
          <a:xfrm>
            <a:off x="7556500" y="1930400"/>
            <a:ext cx="279400" cy="292100"/>
          </a:xfrm>
          <a:prstGeom prst="hep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a:t>
            </a:r>
            <a:endParaRPr lang="en-US" dirty="0"/>
          </a:p>
        </p:txBody>
      </p:sp>
      <p:sp>
        <p:nvSpPr>
          <p:cNvPr id="18" name="Rectangle 17"/>
          <p:cNvSpPr/>
          <p:nvPr/>
        </p:nvSpPr>
        <p:spPr>
          <a:xfrm>
            <a:off x="1917700" y="5549900"/>
            <a:ext cx="8559800" cy="1092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Down Arrow 18"/>
          <p:cNvSpPr/>
          <p:nvPr/>
        </p:nvSpPr>
        <p:spPr>
          <a:xfrm>
            <a:off x="9639300" y="2082800"/>
            <a:ext cx="254000" cy="27051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Down Arrow 19"/>
          <p:cNvSpPr/>
          <p:nvPr/>
        </p:nvSpPr>
        <p:spPr>
          <a:xfrm>
            <a:off x="2289175" y="2082800"/>
            <a:ext cx="254000" cy="27051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Snip Same Side Corner Rectangle 20"/>
          <p:cNvSpPr/>
          <p:nvPr/>
        </p:nvSpPr>
        <p:spPr>
          <a:xfrm>
            <a:off x="2857500" y="5524500"/>
            <a:ext cx="615950" cy="381000"/>
          </a:xfrm>
          <a:prstGeom prst="snip2Same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Snip Same Side Corner Rectangle 21"/>
          <p:cNvSpPr/>
          <p:nvPr/>
        </p:nvSpPr>
        <p:spPr>
          <a:xfrm>
            <a:off x="4241800" y="5524500"/>
            <a:ext cx="615950" cy="381000"/>
          </a:xfrm>
          <a:prstGeom prst="snip2Same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itle 1"/>
          <p:cNvSpPr txBox="1">
            <a:spLocks/>
          </p:cNvSpPr>
          <p:nvPr/>
        </p:nvSpPr>
        <p:spPr>
          <a:xfrm>
            <a:off x="2736850" y="1031082"/>
            <a:ext cx="2286000" cy="5286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smtClean="0">
                <a:solidFill>
                  <a:schemeClr val="bg1"/>
                </a:solidFill>
              </a:rPr>
              <a:t>Rear Floor</a:t>
            </a:r>
            <a:endParaRPr lang="en-US" sz="2400" dirty="0">
              <a:solidFill>
                <a:schemeClr val="bg1"/>
              </a:solidFill>
            </a:endParaRPr>
          </a:p>
        </p:txBody>
      </p:sp>
      <p:sp>
        <p:nvSpPr>
          <p:cNvPr id="24" name="Title 1"/>
          <p:cNvSpPr txBox="1">
            <a:spLocks/>
          </p:cNvSpPr>
          <p:nvPr/>
        </p:nvSpPr>
        <p:spPr>
          <a:xfrm>
            <a:off x="10477500" y="187327"/>
            <a:ext cx="1714500" cy="5286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smtClean="0">
                <a:solidFill>
                  <a:srgbClr val="C00000"/>
                </a:solidFill>
              </a:rPr>
              <a:t>SGM – 2 JPH</a:t>
            </a:r>
            <a:endParaRPr lang="en-US" sz="2400" b="1" dirty="0">
              <a:solidFill>
                <a:srgbClr val="C00000"/>
              </a:solidFill>
            </a:endParaRPr>
          </a:p>
        </p:txBody>
      </p:sp>
      <p:sp>
        <p:nvSpPr>
          <p:cNvPr id="25" name="Snip Same Side Corner Rectangle 24"/>
          <p:cNvSpPr/>
          <p:nvPr/>
        </p:nvSpPr>
        <p:spPr>
          <a:xfrm rot="10800000">
            <a:off x="3479800" y="6286500"/>
            <a:ext cx="615950" cy="381000"/>
          </a:xfrm>
          <a:prstGeom prst="snip2Same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itle 1"/>
          <p:cNvSpPr txBox="1">
            <a:spLocks/>
          </p:cNvSpPr>
          <p:nvPr/>
        </p:nvSpPr>
        <p:spPr>
          <a:xfrm>
            <a:off x="4857750" y="6022181"/>
            <a:ext cx="2698750" cy="3659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Underbody</a:t>
            </a:r>
            <a:endParaRPr lang="en-US" sz="3600" dirty="0"/>
          </a:p>
        </p:txBody>
      </p:sp>
      <p:sp>
        <p:nvSpPr>
          <p:cNvPr id="27" name="Right Arrow 26"/>
          <p:cNvSpPr/>
          <p:nvPr/>
        </p:nvSpPr>
        <p:spPr>
          <a:xfrm>
            <a:off x="2543175" y="5996781"/>
            <a:ext cx="2479675" cy="20082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ight Arrow 27"/>
          <p:cNvSpPr/>
          <p:nvPr/>
        </p:nvSpPr>
        <p:spPr>
          <a:xfrm>
            <a:off x="7470775" y="6022181"/>
            <a:ext cx="2479675" cy="20082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itle 1"/>
          <p:cNvSpPr txBox="1">
            <a:spLocks/>
          </p:cNvSpPr>
          <p:nvPr/>
        </p:nvSpPr>
        <p:spPr>
          <a:xfrm>
            <a:off x="57150" y="225427"/>
            <a:ext cx="6496050" cy="5286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smtClean="0">
                <a:solidFill>
                  <a:schemeClr val="bg1"/>
                </a:solidFill>
              </a:rPr>
              <a:t>Line balancing : Front &amp; Rear </a:t>
            </a:r>
            <a:r>
              <a:rPr lang="en-US" sz="2800" b="1" dirty="0" smtClean="0">
                <a:solidFill>
                  <a:schemeClr val="bg1"/>
                </a:solidFill>
              </a:rPr>
              <a:t>Floor (SGM)</a:t>
            </a:r>
            <a:endParaRPr lang="en-US" sz="2800" b="1" dirty="0" smtClean="0">
              <a:solidFill>
                <a:schemeClr val="bg1"/>
              </a:solidFill>
            </a:endParaRPr>
          </a:p>
        </p:txBody>
      </p:sp>
    </p:spTree>
    <p:extLst>
      <p:ext uri="{BB962C8B-B14F-4D97-AF65-F5344CB8AC3E}">
        <p14:creationId xmlns="" xmlns:p14="http://schemas.microsoft.com/office/powerpoint/2010/main" val="29193329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C -0.00039 0.09676 -0.00078 0.19375 -0.00104 0.29074 L 0 0.34445 L -0.20625 0.10741 L -0.37396 0.10741 L -0.35625 -0.04444 L -0.38021 -0.04444 L -0.37813 0.30741 L -0.35 0.3426 L -0.36771 0.47408 " pathEditMode="relative" ptsTypes="AAAAAAAAAA">
                                      <p:cBhvr>
                                        <p:cTn id="6" dur="14480" fill="hold"/>
                                        <p:tgtEl>
                                          <p:spTgt spid="1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0208 0.32963 L 0.00104 0.35926 L -0.30209 0.35926 C -0.30183 0.20973 -0.30144 0.06042 -0.30104 -0.08888 L -0.37813 -0.09074 L -0.37396 -0.05 L -0.37396 0.32223 L -0.07709 0.33334 L -0.36042 0.46112 " pathEditMode="relative" ptsTypes="AAAAAAAAAA">
                                      <p:cBhvr>
                                        <p:cTn id="8" dur="1625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221381"/>
            <a:ext cx="10772775" cy="731520"/>
          </a:xfrm>
        </p:spPr>
        <p:txBody>
          <a:bodyPr>
            <a:normAutofit fontScale="90000"/>
          </a:bodyPr>
          <a:lstStyle/>
          <a:p>
            <a:r>
              <a:rPr lang="en-US" dirty="0" smtClean="0"/>
              <a:t>Front &amp; Rear Floor (SGM) Balancing :</a:t>
            </a:r>
            <a:endParaRPr lang="en-US" dirty="0"/>
          </a:p>
        </p:txBody>
      </p:sp>
      <p:graphicFrame>
        <p:nvGraphicFramePr>
          <p:cNvPr id="4" name="Content Placeholder 5"/>
          <p:cNvGraphicFramePr>
            <a:graphicFrameLocks noGrp="1"/>
          </p:cNvGraphicFramePr>
          <p:nvPr>
            <p:ph idx="1"/>
          </p:nvPr>
        </p:nvGraphicFramePr>
        <p:xfrm>
          <a:off x="866272" y="1165112"/>
          <a:ext cx="10327908" cy="3455015"/>
        </p:xfrm>
        <a:graphic>
          <a:graphicData uri="http://schemas.openxmlformats.org/drawingml/2006/table">
            <a:tbl>
              <a:tblPr firstRow="1" bandRow="1">
                <a:tableStyleId>{5C22544A-7EE6-4342-B048-85BDC9FD1C3A}</a:tableStyleId>
              </a:tblPr>
              <a:tblGrid>
                <a:gridCol w="5163954"/>
                <a:gridCol w="5163954"/>
              </a:tblGrid>
              <a:tr h="510400">
                <a:tc>
                  <a:txBody>
                    <a:bodyPr/>
                    <a:lstStyle/>
                    <a:p>
                      <a:pPr algn="ctr"/>
                      <a:r>
                        <a:rPr lang="en-US" sz="2000" dirty="0" smtClean="0"/>
                        <a:t>Before Line Balancing</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After Line Balancing</a:t>
                      </a:r>
                    </a:p>
                  </a:txBody>
                  <a:tcPr/>
                </a:tc>
              </a:tr>
              <a:tr h="981538">
                <a:tc>
                  <a:txBody>
                    <a:bodyPr/>
                    <a:lstStyle/>
                    <a:p>
                      <a:r>
                        <a:rPr lang="en-US" sz="1100" kern="1200" dirty="0" smtClean="0">
                          <a:solidFill>
                            <a:schemeClr val="dk1"/>
                          </a:solidFill>
                          <a:latin typeface="+mn-lt"/>
                          <a:ea typeface="+mn-ea"/>
                          <a:cs typeface="+mn-cs"/>
                        </a:rPr>
                        <a:t>After completing the Rear floor it has to be transferred from the station #230 of the Rear floor to the #210 station of the Underbody. This job only required one person </a:t>
                      </a:r>
                      <a:r>
                        <a:rPr lang="en-US" sz="1100" b="1" kern="1200" dirty="0" smtClean="0">
                          <a:solidFill>
                            <a:schemeClr val="dk1"/>
                          </a:solidFill>
                          <a:latin typeface="+mn-lt"/>
                          <a:ea typeface="+mn-ea"/>
                          <a:cs typeface="+mn-cs"/>
                        </a:rPr>
                        <a:t>for transferring</a:t>
                      </a:r>
                      <a:r>
                        <a:rPr lang="en-US" sz="1100" kern="1200" dirty="0" smtClean="0">
                          <a:solidFill>
                            <a:schemeClr val="dk1"/>
                          </a:solidFill>
                          <a:latin typeface="+mn-lt"/>
                          <a:ea typeface="+mn-ea"/>
                          <a:cs typeface="+mn-cs"/>
                        </a:rPr>
                        <a:t>. Due to this </a:t>
                      </a:r>
                      <a:r>
                        <a:rPr lang="en-US" sz="1100" b="1" kern="1200" dirty="0" smtClean="0">
                          <a:solidFill>
                            <a:schemeClr val="dk1"/>
                          </a:solidFill>
                          <a:latin typeface="+mn-lt"/>
                          <a:ea typeface="+mn-ea"/>
                          <a:cs typeface="+mn-cs"/>
                        </a:rPr>
                        <a:t>the other person gets into high ideal time</a:t>
                      </a:r>
                      <a:r>
                        <a:rPr lang="en-US" sz="1100" kern="1200" dirty="0" smtClean="0">
                          <a:solidFill>
                            <a:schemeClr val="dk1"/>
                          </a:solidFill>
                          <a:latin typeface="+mn-lt"/>
                          <a:ea typeface="+mn-ea"/>
                          <a:cs typeface="+mn-cs"/>
                        </a:rPr>
                        <a:t>. The similar case is when one person transfers the Front floor. </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latin typeface="+mn-lt"/>
                          <a:ea typeface="+mn-ea"/>
                          <a:cs typeface="+mn-cs"/>
                        </a:rPr>
                        <a:t>Later we proposed that  the workmen will </a:t>
                      </a:r>
                      <a:r>
                        <a:rPr lang="en-US" sz="1100" b="1" kern="1200" dirty="0" smtClean="0">
                          <a:solidFill>
                            <a:schemeClr val="dk1"/>
                          </a:solidFill>
                          <a:latin typeface="+mn-lt"/>
                          <a:ea typeface="+mn-ea"/>
                          <a:cs typeface="+mn-cs"/>
                        </a:rPr>
                        <a:t>complete both the jobs </a:t>
                      </a:r>
                      <a:r>
                        <a:rPr lang="en-US" sz="1100" b="1" kern="1200" dirty="0" smtClean="0">
                          <a:solidFill>
                            <a:schemeClr val="dk1"/>
                          </a:solidFill>
                          <a:latin typeface="+mn-lt"/>
                          <a:ea typeface="+mn-ea"/>
                          <a:cs typeface="+mn-cs"/>
                        </a:rPr>
                        <a:t>at first </a:t>
                      </a:r>
                      <a:r>
                        <a:rPr lang="en-US" sz="1100" kern="1200" dirty="0" smtClean="0">
                          <a:solidFill>
                            <a:schemeClr val="dk1"/>
                          </a:solidFill>
                          <a:latin typeface="+mn-lt"/>
                          <a:ea typeface="+mn-ea"/>
                          <a:cs typeface="+mn-cs"/>
                        </a:rPr>
                        <a:t>and </a:t>
                      </a:r>
                      <a:r>
                        <a:rPr lang="en-US" sz="1100" kern="1200" dirty="0" smtClean="0">
                          <a:solidFill>
                            <a:schemeClr val="dk1"/>
                          </a:solidFill>
                          <a:latin typeface="+mn-lt"/>
                          <a:ea typeface="+mn-ea"/>
                          <a:cs typeface="+mn-cs"/>
                        </a:rPr>
                        <a:t>when </a:t>
                      </a:r>
                      <a:r>
                        <a:rPr lang="en-US" sz="1100" b="1" kern="1200" dirty="0" smtClean="0">
                          <a:solidFill>
                            <a:schemeClr val="dk1"/>
                          </a:solidFill>
                          <a:latin typeface="+mn-lt"/>
                          <a:ea typeface="+mn-ea"/>
                          <a:cs typeface="+mn-cs"/>
                        </a:rPr>
                        <a:t>one person is transferring Rear floor</a:t>
                      </a:r>
                      <a:r>
                        <a:rPr lang="en-US" sz="1100" kern="1200" dirty="0" smtClean="0">
                          <a:solidFill>
                            <a:schemeClr val="dk1"/>
                          </a:solidFill>
                          <a:latin typeface="+mn-lt"/>
                          <a:ea typeface="+mn-ea"/>
                          <a:cs typeface="+mn-cs"/>
                        </a:rPr>
                        <a:t> the </a:t>
                      </a:r>
                      <a:r>
                        <a:rPr lang="en-US" sz="1100" b="1" kern="1200" dirty="0" smtClean="0">
                          <a:solidFill>
                            <a:schemeClr val="dk1"/>
                          </a:solidFill>
                          <a:latin typeface="+mn-lt"/>
                          <a:ea typeface="+mn-ea"/>
                          <a:cs typeface="+mn-cs"/>
                        </a:rPr>
                        <a:t>other can transfer the Front floor </a:t>
                      </a:r>
                      <a:r>
                        <a:rPr lang="en-US" sz="1100" kern="1200" dirty="0" smtClean="0">
                          <a:solidFill>
                            <a:schemeClr val="dk1"/>
                          </a:solidFill>
                          <a:latin typeface="+mn-lt"/>
                          <a:ea typeface="+mn-ea"/>
                          <a:cs typeface="+mn-cs"/>
                        </a:rPr>
                        <a:t>and thus the Ideal time was considerably reduced.</a:t>
                      </a:r>
                    </a:p>
                    <a:p>
                      <a:endParaRPr lang="en-US" sz="1100" dirty="0"/>
                    </a:p>
                  </a:txBody>
                  <a:tcPr/>
                </a:tc>
              </a:tr>
              <a:tr h="765600">
                <a:tc>
                  <a:txBody>
                    <a:bodyPr/>
                    <a:lstStyle/>
                    <a:p>
                      <a:r>
                        <a:rPr lang="en-US" sz="1100" kern="1200" dirty="0" smtClean="0">
                          <a:solidFill>
                            <a:schemeClr val="dk1"/>
                          </a:solidFill>
                          <a:latin typeface="+mn-lt"/>
                          <a:ea typeface="+mn-ea"/>
                          <a:cs typeface="+mn-cs"/>
                        </a:rPr>
                        <a:t>During the Spot welding at the #205 station 5 studs are to be welded. As per the prior work content the workmen has to </a:t>
                      </a:r>
                      <a:r>
                        <a:rPr lang="en-US" sz="1100" b="1" kern="1200" dirty="0" smtClean="0">
                          <a:solidFill>
                            <a:schemeClr val="dk1"/>
                          </a:solidFill>
                          <a:latin typeface="+mn-lt"/>
                          <a:ea typeface="+mn-ea"/>
                          <a:cs typeface="+mn-cs"/>
                        </a:rPr>
                        <a:t>pick up one stud every time </a:t>
                      </a:r>
                      <a:r>
                        <a:rPr lang="en-US" sz="1100" kern="1200" dirty="0" smtClean="0">
                          <a:solidFill>
                            <a:schemeClr val="dk1"/>
                          </a:solidFill>
                          <a:latin typeface="+mn-lt"/>
                          <a:ea typeface="+mn-ea"/>
                          <a:cs typeface="+mn-cs"/>
                        </a:rPr>
                        <a:t>from the fixture #210 and walk back to #205 for stud welding</a:t>
                      </a:r>
                      <a:endParaRPr lang="en-US" sz="1100" dirty="0"/>
                    </a:p>
                  </a:txBody>
                  <a:tcPr/>
                </a:tc>
                <a:tc>
                  <a:txBody>
                    <a:bodyPr/>
                    <a:lstStyle/>
                    <a:p>
                      <a:r>
                        <a:rPr lang="en-US" sz="1100" kern="1200" dirty="0" smtClean="0">
                          <a:solidFill>
                            <a:schemeClr val="dk1"/>
                          </a:solidFill>
                          <a:latin typeface="+mn-lt"/>
                          <a:ea typeface="+mn-ea"/>
                          <a:cs typeface="+mn-cs"/>
                        </a:rPr>
                        <a:t>Instead of doing it 5 times the studs can </a:t>
                      </a:r>
                      <a:r>
                        <a:rPr lang="en-US" sz="1100" b="1" kern="1200" dirty="0" smtClean="0">
                          <a:solidFill>
                            <a:schemeClr val="dk1"/>
                          </a:solidFill>
                          <a:latin typeface="+mn-lt"/>
                          <a:ea typeface="+mn-ea"/>
                          <a:cs typeface="+mn-cs"/>
                        </a:rPr>
                        <a:t>be picked all at once </a:t>
                      </a:r>
                      <a:r>
                        <a:rPr lang="en-US" sz="1100" kern="1200" dirty="0" smtClean="0">
                          <a:solidFill>
                            <a:schemeClr val="dk1"/>
                          </a:solidFill>
                          <a:latin typeface="+mn-lt"/>
                          <a:ea typeface="+mn-ea"/>
                          <a:cs typeface="+mn-cs"/>
                        </a:rPr>
                        <a:t>and then the studs can be welded. Which reduced the walk time which is an non value added work</a:t>
                      </a:r>
                      <a:endParaRPr lang="en-US" sz="1100" dirty="0"/>
                    </a:p>
                  </a:txBody>
                  <a:tcPr/>
                </a:tc>
              </a:tr>
              <a:tr h="1197477">
                <a:tc>
                  <a:txBody>
                    <a:bodyPr/>
                    <a:lstStyle/>
                    <a:p>
                      <a:r>
                        <a:rPr lang="en-US" sz="1100" kern="1200" dirty="0" smtClean="0">
                          <a:solidFill>
                            <a:schemeClr val="dk1"/>
                          </a:solidFill>
                          <a:latin typeface="+mn-lt"/>
                          <a:ea typeface="+mn-ea"/>
                          <a:cs typeface="+mn-cs"/>
                        </a:rPr>
                        <a:t>During the operation at fixture #205 the process only requires 1 person to do Stud welding where as there was </a:t>
                      </a:r>
                      <a:r>
                        <a:rPr lang="en-US" sz="1100" b="1" kern="1200" dirty="0" smtClean="0">
                          <a:solidFill>
                            <a:schemeClr val="dk1"/>
                          </a:solidFill>
                          <a:latin typeface="+mn-lt"/>
                          <a:ea typeface="+mn-ea"/>
                          <a:cs typeface="+mn-cs"/>
                        </a:rPr>
                        <a:t>a pre-activity </a:t>
                      </a:r>
                      <a:r>
                        <a:rPr lang="en-US" sz="1100" kern="1200" dirty="0" smtClean="0">
                          <a:solidFill>
                            <a:schemeClr val="dk1"/>
                          </a:solidFill>
                          <a:latin typeface="+mn-lt"/>
                          <a:ea typeface="+mn-ea"/>
                          <a:cs typeface="+mn-cs"/>
                        </a:rPr>
                        <a:t>to be performed before placing the Assembly from the #205 fixture to #210 fixture i.e.  </a:t>
                      </a:r>
                      <a:r>
                        <a:rPr lang="en-US" sz="1100" b="1" kern="1200" dirty="0" smtClean="0">
                          <a:solidFill>
                            <a:schemeClr val="dk1"/>
                          </a:solidFill>
                          <a:latin typeface="+mn-lt"/>
                          <a:ea typeface="+mn-ea"/>
                          <a:cs typeface="+mn-cs"/>
                        </a:rPr>
                        <a:t>of placing a Muff at the #210 </a:t>
                      </a:r>
                      <a:r>
                        <a:rPr lang="en-US" sz="1100" kern="1200" dirty="0" smtClean="0">
                          <a:solidFill>
                            <a:schemeClr val="dk1"/>
                          </a:solidFill>
                          <a:latin typeface="+mn-lt"/>
                          <a:ea typeface="+mn-ea"/>
                          <a:cs typeface="+mn-cs"/>
                        </a:rPr>
                        <a:t>fixture. Prior the LH person use to first perform the stud welding and also secondly use to place the Muff whereas the RH person was only assisting and had high ideal time. </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latin typeface="+mn-lt"/>
                          <a:ea typeface="+mn-ea"/>
                          <a:cs typeface="+mn-cs"/>
                        </a:rPr>
                        <a:t>Now One person performs the Stud welding and the other performs the Placing activity </a:t>
                      </a:r>
                      <a:r>
                        <a:rPr lang="en-US" sz="1100" b="1" kern="1200" dirty="0" smtClean="0">
                          <a:solidFill>
                            <a:schemeClr val="dk1"/>
                          </a:solidFill>
                          <a:latin typeface="+mn-lt"/>
                          <a:ea typeface="+mn-ea"/>
                          <a:cs typeface="+mn-cs"/>
                        </a:rPr>
                        <a:t>simultaneously.</a:t>
                      </a:r>
                    </a:p>
                    <a:p>
                      <a:endParaRPr lang="en-US" sz="1100" dirty="0"/>
                    </a:p>
                  </a:txBody>
                  <a:tcPr/>
                </a:tc>
              </a:tr>
            </a:tbl>
          </a:graphicData>
        </a:graphic>
      </p:graphicFrame>
      <p:pic>
        <p:nvPicPr>
          <p:cNvPr id="5" name="Picture 4" descr="Front and Rear LH RH.png"/>
          <p:cNvPicPr/>
          <p:nvPr/>
        </p:nvPicPr>
        <p:blipFill>
          <a:blip r:embed="rId2" cstate="print"/>
          <a:stretch>
            <a:fillRect/>
          </a:stretch>
        </p:blipFill>
        <p:spPr>
          <a:xfrm>
            <a:off x="2045544" y="4568032"/>
            <a:ext cx="2523724" cy="2100592"/>
          </a:xfrm>
          <a:prstGeom prst="rect">
            <a:avLst/>
          </a:prstGeom>
          <a:ln w="3175">
            <a:solidFill>
              <a:schemeClr val="tx1"/>
            </a:solidFill>
          </a:ln>
        </p:spPr>
      </p:pic>
      <p:pic>
        <p:nvPicPr>
          <p:cNvPr id="6" name="Picture 5" descr="Front and Rear LH RH 2.png"/>
          <p:cNvPicPr/>
          <p:nvPr/>
        </p:nvPicPr>
        <p:blipFill>
          <a:blip r:embed="rId3" cstate="print"/>
          <a:stretch>
            <a:fillRect/>
          </a:stretch>
        </p:blipFill>
        <p:spPr>
          <a:xfrm>
            <a:off x="7279260" y="4539913"/>
            <a:ext cx="2652946" cy="2093162"/>
          </a:xfrm>
          <a:prstGeom prst="rect">
            <a:avLst/>
          </a:prstGeom>
          <a:ln w="3175">
            <a:solidFill>
              <a:schemeClr val="tx1"/>
            </a:solid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print"/>
          <a:srcRect l="8063" t="4811" r="5923" b="11986"/>
          <a:stretch/>
        </p:blipFill>
        <p:spPr bwMode="auto">
          <a:xfrm>
            <a:off x="4543131" y="1257515"/>
            <a:ext cx="7372946" cy="4950778"/>
          </a:xfrm>
          <a:prstGeom prst="rect">
            <a:avLst/>
          </a:prstGeom>
          <a:ln>
            <a:noFill/>
          </a:ln>
          <a:extLst>
            <a:ext uri="{53640926-AAD7-44D8-BBD7-CCE9431645EC}">
              <a14:shadowObscured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a:ext>
          </a:extLst>
        </p:spPr>
      </p:pic>
      <p:pic>
        <p:nvPicPr>
          <p:cNvPr id="5" name="Picture 4"/>
          <p:cNvPicPr/>
          <p:nvPr/>
        </p:nvPicPr>
        <p:blipFill rotWithShape="1">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l="9213" t="4284" r="5605" b="19388"/>
          <a:stretch/>
        </p:blipFill>
        <p:spPr bwMode="auto">
          <a:xfrm>
            <a:off x="645617" y="4802537"/>
            <a:ext cx="3611966" cy="1616738"/>
          </a:xfrm>
          <a:prstGeom prst="rect">
            <a:avLst/>
          </a:prstGeom>
          <a:noFill/>
          <a:ln>
            <a:noFill/>
          </a:ln>
          <a:extLst>
            <a:ext uri="{53640926-AAD7-44D8-BBD7-CCE9431645EC}">
              <a14:shadowObscured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a:ext>
          </a:extLst>
        </p:spPr>
      </p:pic>
      <p:pic>
        <p:nvPicPr>
          <p:cNvPr id="6" name="Picture 5"/>
          <p:cNvPicPr/>
          <p:nvPr/>
        </p:nvPicPr>
        <p:blipFill>
          <a:blip r:embed="rId4" cstate="print"/>
          <a:srcRect t="6456"/>
          <a:stretch>
            <a:fillRect/>
          </a:stretch>
        </p:blipFill>
        <p:spPr bwMode="auto">
          <a:xfrm>
            <a:off x="420276" y="941291"/>
            <a:ext cx="3911092" cy="3698086"/>
          </a:xfrm>
          <a:prstGeom prst="rect">
            <a:avLst/>
          </a:prstGeom>
          <a:noFill/>
          <a:ln w="9525">
            <a:noFill/>
            <a:miter lim="800000"/>
            <a:headEnd/>
            <a:tailEnd/>
          </a:ln>
        </p:spPr>
      </p:pic>
      <p:sp>
        <p:nvSpPr>
          <p:cNvPr id="8" name="Title 1"/>
          <p:cNvSpPr>
            <a:spLocks noGrp="1"/>
          </p:cNvSpPr>
          <p:nvPr>
            <p:ph type="title"/>
          </p:nvPr>
        </p:nvSpPr>
        <p:spPr>
          <a:xfrm>
            <a:off x="657224" y="233086"/>
            <a:ext cx="10772775" cy="609600"/>
          </a:xfrm>
        </p:spPr>
        <p:txBody>
          <a:bodyPr>
            <a:noAutofit/>
          </a:bodyPr>
          <a:lstStyle/>
          <a:p>
            <a:r>
              <a:rPr lang="en-US" sz="4800" dirty="0" smtClean="0"/>
              <a:t>Front Floor M-300 Balancing :</a:t>
            </a:r>
            <a:endParaRPr lang="en-US" sz="48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57224" y="499533"/>
            <a:ext cx="10772775" cy="1658198"/>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7200" b="1" i="0" u="none" strike="noStrike" kern="1200" cap="none" spc="-120" normalizeH="0" baseline="0" noProof="0" dirty="0" smtClean="0">
                <a:ln>
                  <a:noFill/>
                </a:ln>
                <a:solidFill>
                  <a:srgbClr val="FFFFFF"/>
                </a:solidFill>
                <a:effectLst/>
                <a:uLnTx/>
                <a:uFillTx/>
                <a:latin typeface="+mj-lt"/>
                <a:ea typeface="+mj-ea"/>
                <a:cs typeface="+mj-cs"/>
              </a:rPr>
              <a:t>2.b. Manpower Optimized : </a:t>
            </a:r>
            <a:endParaRPr kumimoji="0" lang="en-US" sz="7200" b="0" i="0" u="none" strike="noStrike" kern="1200" cap="none" spc="-120" normalizeH="0" baseline="0" noProof="0" dirty="0" smtClean="0">
              <a:ln>
                <a:noFill/>
              </a:ln>
              <a:solidFill>
                <a:srgbClr val="FFFFFF"/>
              </a:solidFill>
              <a:effectLst/>
              <a:uLnTx/>
              <a:uFillTx/>
              <a:latin typeface="+mj-lt"/>
              <a:ea typeface="+mj-ea"/>
              <a:cs typeface="+mj-cs"/>
            </a:endParaRPr>
          </a:p>
        </p:txBody>
      </p:sp>
      <p:sp>
        <p:nvSpPr>
          <p:cNvPr id="7" name="Content Placeholder 2"/>
          <p:cNvSpPr txBox="1">
            <a:spLocks/>
          </p:cNvSpPr>
          <p:nvPr/>
        </p:nvSpPr>
        <p:spPr>
          <a:xfrm>
            <a:off x="1007898" y="2240524"/>
            <a:ext cx="9982843" cy="955063"/>
          </a:xfrm>
          <a:prstGeom prst="rect">
            <a:avLst/>
          </a:prstGeom>
        </p:spPr>
        <p:txBody>
          <a:bodyPr>
            <a:noAutofit/>
          </a:bodyPr>
          <a:lstStyle/>
          <a:p>
            <a:pPr marL="91440" marR="0" lvl="0" indent="-91440" algn="just"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Based on the </a:t>
            </a:r>
            <a:r>
              <a:rPr kumimoji="0" lang="en-US" sz="2000" b="1" i="0" u="none" strike="noStrike" kern="1200" cap="none" spc="0" normalizeH="0" baseline="0" noProof="0" dirty="0" smtClean="0">
                <a:ln>
                  <a:noFill/>
                </a:ln>
                <a:solidFill>
                  <a:srgbClr val="00B050"/>
                </a:solidFill>
                <a:effectLst/>
                <a:uLnTx/>
                <a:uFillTx/>
                <a:latin typeface="+mn-lt"/>
                <a:ea typeface="+mn-ea"/>
                <a:cs typeface="+mn-cs"/>
              </a:rPr>
              <a:t>Line balancing </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done an Overall Manpower Optimized was of</a:t>
            </a:r>
            <a:r>
              <a:rPr kumimoji="0" lang="en-US" sz="20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67 Manpower </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from which 51 were from Line balancing and the rest was from 12% Absenteeism and TL to Workmen ratio. Among 51, I had alone optimized 43 Manpower </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t>
            </a:r>
            <a:endPar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p:txBody>
      </p:sp>
      <p:graphicFrame>
        <p:nvGraphicFramePr>
          <p:cNvPr id="4" name="Table 3"/>
          <p:cNvGraphicFramePr>
            <a:graphicFrameLocks noGrp="1"/>
          </p:cNvGraphicFramePr>
          <p:nvPr/>
        </p:nvGraphicFramePr>
        <p:xfrm>
          <a:off x="1695115" y="3337738"/>
          <a:ext cx="8127999" cy="21234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ctr"/>
                      <a:r>
                        <a:rPr lang="en-US" dirty="0" smtClean="0"/>
                        <a:t>Removed</a:t>
                      </a:r>
                      <a:endParaRPr lang="en-US" dirty="0"/>
                    </a:p>
                  </a:txBody>
                  <a:tcPr/>
                </a:tc>
                <a:tc>
                  <a:txBody>
                    <a:bodyPr/>
                    <a:lstStyle/>
                    <a:p>
                      <a:pPr algn="ctr"/>
                      <a:r>
                        <a:rPr lang="en-US" dirty="0" smtClean="0"/>
                        <a:t>Re-deployed</a:t>
                      </a:r>
                      <a:r>
                        <a:rPr lang="en-US" baseline="0" dirty="0" smtClean="0"/>
                        <a:t> / Added</a:t>
                      </a:r>
                      <a:endParaRPr lang="en-US" dirty="0"/>
                    </a:p>
                  </a:txBody>
                  <a:tcPr/>
                </a:tc>
                <a:tc>
                  <a:txBody>
                    <a:bodyPr/>
                    <a:lstStyle/>
                    <a:p>
                      <a:pPr algn="ctr"/>
                      <a:r>
                        <a:rPr lang="en-US" dirty="0" smtClean="0"/>
                        <a:t>Total Benefit</a:t>
                      </a:r>
                      <a:endParaRPr lang="en-US" dirty="0"/>
                    </a:p>
                  </a:txBody>
                  <a:tcPr/>
                </a:tc>
              </a:tr>
              <a:tr h="370840">
                <a:tc>
                  <a:txBody>
                    <a:bodyPr/>
                    <a:lstStyle/>
                    <a:p>
                      <a:r>
                        <a:rPr lang="en-US" dirty="0" smtClean="0"/>
                        <a:t>11 (SGM area)  / 1 shift</a:t>
                      </a:r>
                      <a:endParaRPr lang="en-US" dirty="0"/>
                    </a:p>
                  </a:txBody>
                  <a:tcPr/>
                </a:tc>
                <a:tc rowSpan="2">
                  <a:txBody>
                    <a:bodyPr/>
                    <a:lstStyle/>
                    <a:p>
                      <a:r>
                        <a:rPr lang="en-US" dirty="0" smtClean="0"/>
                        <a:t>8  (M300</a:t>
                      </a:r>
                      <a:r>
                        <a:rPr lang="en-US" baseline="0" dirty="0" smtClean="0"/>
                        <a:t> area) / 1 shift</a:t>
                      </a:r>
                      <a:endParaRPr lang="en-US" dirty="0"/>
                    </a:p>
                  </a:txBody>
                  <a:tcPr/>
                </a:tc>
                <a:tc rowSpan="2">
                  <a:txBody>
                    <a:bodyPr/>
                    <a:lstStyle/>
                    <a:p>
                      <a:r>
                        <a:rPr lang="en-US" dirty="0" smtClean="0"/>
                        <a:t>18 / 2 shifts</a:t>
                      </a:r>
                      <a:endParaRPr lang="en-US" dirty="0"/>
                    </a:p>
                  </a:txBody>
                  <a:tcPr/>
                </a:tc>
              </a:tr>
              <a:tr h="370840">
                <a:tc>
                  <a:txBody>
                    <a:bodyPr/>
                    <a:lstStyle/>
                    <a:p>
                      <a:r>
                        <a:rPr lang="en-US" dirty="0" smtClean="0"/>
                        <a:t>6 (MFL M300</a:t>
                      </a:r>
                      <a:r>
                        <a:rPr lang="en-US" baseline="0" dirty="0" smtClean="0"/>
                        <a:t> area) / 1 shift</a:t>
                      </a:r>
                      <a:endParaRPr lang="en-US" dirty="0"/>
                    </a:p>
                  </a:txBody>
                  <a:tcPr/>
                </a:tc>
                <a:tc vMerge="1">
                  <a:txBody>
                    <a:bodyPr/>
                    <a:lstStyle/>
                    <a:p>
                      <a:endParaRPr lang="en-US" dirty="0"/>
                    </a:p>
                  </a:txBody>
                  <a:tcPr/>
                </a:tc>
                <a:tc vMerge="1">
                  <a:txBody>
                    <a:bodyPr/>
                    <a:lstStyle/>
                    <a:p>
                      <a:endParaRPr lang="en-US" dirty="0"/>
                    </a:p>
                  </a:txBody>
                  <a:tcPr/>
                </a:tc>
              </a:tr>
              <a:tr h="370840">
                <a:tc>
                  <a:txBody>
                    <a:bodyPr/>
                    <a:lstStyle/>
                    <a:p>
                      <a:r>
                        <a:rPr lang="en-US" dirty="0" smtClean="0"/>
                        <a:t>25 (Closure Line )</a:t>
                      </a:r>
                      <a:endParaRPr lang="en-US" dirty="0"/>
                    </a:p>
                  </a:txBody>
                  <a:tcPr/>
                </a:tc>
                <a:tc>
                  <a:txBody>
                    <a:bodyPr/>
                    <a:lstStyle/>
                    <a:p>
                      <a:endParaRPr lang="en-US"/>
                    </a:p>
                  </a:txBody>
                  <a:tcPr/>
                </a:tc>
                <a:tc>
                  <a:txBody>
                    <a:bodyPr/>
                    <a:lstStyle/>
                    <a:p>
                      <a:r>
                        <a:rPr lang="en-US" dirty="0" smtClean="0"/>
                        <a:t>25</a:t>
                      </a:r>
                      <a:endParaRPr lang="en-US" dirty="0"/>
                    </a:p>
                  </a:txBody>
                  <a:tcPr/>
                </a:tc>
              </a:tr>
              <a:tr h="370840">
                <a:tc gridSpan="2">
                  <a:txBody>
                    <a:bodyPr/>
                    <a:lstStyle/>
                    <a:p>
                      <a:endParaRPr lang="en-US" dirty="0"/>
                    </a:p>
                  </a:txBody>
                  <a:tcPr/>
                </a:tc>
                <a:tc hMerge="1">
                  <a:txBody>
                    <a:bodyPr/>
                    <a:lstStyle/>
                    <a:p>
                      <a:endParaRPr lang="en-US" dirty="0"/>
                    </a:p>
                  </a:txBody>
                  <a:tcPr/>
                </a:tc>
                <a:tc>
                  <a:txBody>
                    <a:bodyPr/>
                    <a:lstStyle/>
                    <a:p>
                      <a:r>
                        <a:rPr lang="en-US" dirty="0" smtClean="0"/>
                        <a:t>18 + 25 = 43</a:t>
                      </a:r>
                    </a:p>
                    <a:p>
                      <a:r>
                        <a:rPr lang="en-US" dirty="0" smtClean="0"/>
                        <a:t>Manpower Optimized</a:t>
                      </a:r>
                      <a:endParaRPr lang="en-US" dirty="0"/>
                    </a:p>
                  </a:txBody>
                  <a:tcPr/>
                </a:tc>
              </a:tr>
            </a:tbl>
          </a:graphicData>
        </a:graphic>
      </p:graphicFrame>
    </p:spTree>
    <p:extLst>
      <p:ext uri="{BB962C8B-B14F-4D97-AF65-F5344CB8AC3E}">
        <p14:creationId xmlns="" xmlns:p14="http://schemas.microsoft.com/office/powerpoint/2010/main" val="36281658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3" cstate="print"/>
          <a:srcRect r="9252" b="26113"/>
          <a:stretch>
            <a:fillRect/>
          </a:stretch>
        </p:blipFill>
        <p:spPr bwMode="auto">
          <a:xfrm>
            <a:off x="831381" y="123638"/>
            <a:ext cx="4771583" cy="6537138"/>
          </a:xfrm>
          <a:prstGeom prst="rect">
            <a:avLst/>
          </a:prstGeom>
          <a:noFill/>
          <a:ln w="9525">
            <a:noFill/>
            <a:miter lim="800000"/>
            <a:headEnd/>
            <a:tailEnd/>
          </a:ln>
        </p:spPr>
      </p:pic>
      <p:pic>
        <p:nvPicPr>
          <p:cNvPr id="13" name="Picture 12"/>
          <p:cNvPicPr/>
          <p:nvPr/>
        </p:nvPicPr>
        <p:blipFill>
          <a:blip r:embed="rId3" cstate="print"/>
          <a:srcRect t="73299" r="9252"/>
          <a:stretch>
            <a:fillRect/>
          </a:stretch>
        </p:blipFill>
        <p:spPr bwMode="auto">
          <a:xfrm>
            <a:off x="6344700" y="116541"/>
            <a:ext cx="4771582" cy="2411506"/>
          </a:xfrm>
          <a:prstGeom prst="rect">
            <a:avLst/>
          </a:prstGeom>
          <a:noFill/>
          <a:ln w="9525">
            <a:noFill/>
            <a:miter lim="800000"/>
            <a:headEnd/>
            <a:tailEnd/>
          </a:ln>
        </p:spPr>
      </p:pic>
      <p:pic>
        <p:nvPicPr>
          <p:cNvPr id="14" name="Picture 13"/>
          <p:cNvPicPr/>
          <p:nvPr/>
        </p:nvPicPr>
        <p:blipFill>
          <a:blip r:embed="rId4" cstate="print"/>
          <a:srcRect r="9585"/>
          <a:stretch>
            <a:fillRect/>
          </a:stretch>
        </p:blipFill>
        <p:spPr bwMode="auto">
          <a:xfrm>
            <a:off x="6353613" y="2519081"/>
            <a:ext cx="4735775" cy="4016189"/>
          </a:xfrm>
          <a:prstGeom prst="rect">
            <a:avLst/>
          </a:prstGeom>
          <a:noFill/>
          <a:ln w="9525">
            <a:noFill/>
            <a:miter lim="800000"/>
            <a:headEnd/>
            <a:tailEnd/>
          </a:ln>
        </p:spPr>
      </p:pic>
      <p:sp>
        <p:nvSpPr>
          <p:cNvPr id="5" name="Rectangle 4"/>
          <p:cNvSpPr/>
          <p:nvPr/>
        </p:nvSpPr>
        <p:spPr>
          <a:xfrm>
            <a:off x="1588168" y="1588165"/>
            <a:ext cx="3984859" cy="3850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86564" y="3819621"/>
            <a:ext cx="3984859" cy="5117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417705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57224" y="499533"/>
            <a:ext cx="10772775" cy="1658198"/>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7200" b="1" i="0" u="none" strike="noStrike" kern="1200" cap="none" spc="-120" normalizeH="0" baseline="0" noProof="0" dirty="0" smtClean="0">
                <a:ln>
                  <a:noFill/>
                </a:ln>
                <a:solidFill>
                  <a:srgbClr val="FFFFFF"/>
                </a:solidFill>
                <a:effectLst/>
                <a:uLnTx/>
                <a:uFillTx/>
                <a:latin typeface="+mj-lt"/>
                <a:ea typeface="+mj-ea"/>
                <a:cs typeface="+mj-cs"/>
              </a:rPr>
              <a:t>3. APS Deployment : </a:t>
            </a:r>
            <a:endParaRPr kumimoji="0" lang="en-US" sz="7200" b="0" i="0" u="none" strike="noStrike" kern="1200" cap="none" spc="-120" normalizeH="0" baseline="0" noProof="0" dirty="0" smtClean="0">
              <a:ln>
                <a:noFill/>
              </a:ln>
              <a:solidFill>
                <a:srgbClr val="FFFFFF"/>
              </a:solidFill>
              <a:effectLst/>
              <a:uLnTx/>
              <a:uFillTx/>
              <a:latin typeface="+mj-lt"/>
              <a:ea typeface="+mj-ea"/>
              <a:cs typeface="+mj-cs"/>
            </a:endParaRPr>
          </a:p>
        </p:txBody>
      </p:sp>
      <p:sp>
        <p:nvSpPr>
          <p:cNvPr id="7" name="Content Placeholder 2"/>
          <p:cNvSpPr txBox="1">
            <a:spLocks/>
          </p:cNvSpPr>
          <p:nvPr/>
        </p:nvSpPr>
        <p:spPr>
          <a:xfrm>
            <a:off x="676656" y="2242686"/>
            <a:ext cx="10753725" cy="3535179"/>
          </a:xfrm>
          <a:prstGeom prst="rect">
            <a:avLst/>
          </a:prstGeom>
        </p:spPr>
        <p:txBody>
          <a:bodyPr vert="horz" lIns="91440" tIns="45720" rIns="91440" bIns="45720" rtlCol="0">
            <a:normAutofit/>
          </a:bodyPr>
          <a:lstStyle/>
          <a:p>
            <a:pPr lvl="1" defTabSz="914400">
              <a:lnSpc>
                <a:spcPct val="85000"/>
              </a:lnSpc>
              <a:spcBef>
                <a:spcPts val="600"/>
              </a:spcBef>
            </a:pPr>
            <a:r>
              <a:rPr lang="en-US" sz="2800" b="1" dirty="0" smtClean="0">
                <a:solidFill>
                  <a:srgbClr val="FFC000"/>
                </a:solidFill>
              </a:rPr>
              <a:t>Implementation</a:t>
            </a:r>
            <a:r>
              <a:rPr kumimoji="0" lang="en-US" sz="2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a:t>
            </a:r>
            <a:r>
              <a:rPr kumimoji="0" lang="en-US" sz="2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for the </a:t>
            </a:r>
            <a:r>
              <a:rPr kumimoji="0" lang="en-US" sz="28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Entire </a:t>
            </a:r>
            <a:r>
              <a:rPr kumimoji="0" lang="en-US" sz="28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Body Shop i.e. for all 6 Groups </a:t>
            </a:r>
            <a:r>
              <a:rPr kumimoji="0" lang="en-US" sz="2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on line by generating SOS and JES for each and every operator, as per the new balanced line. </a:t>
            </a:r>
            <a:endParaRPr kumimoji="0" lang="en-US" sz="2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a:p>
            <a:pPr lvl="1" defTabSz="914400">
              <a:lnSpc>
                <a:spcPct val="85000"/>
              </a:lnSpc>
              <a:spcBef>
                <a:spcPts val="600"/>
              </a:spcBef>
            </a:pPr>
            <a:endParaRPr lang="en-US" sz="2800" dirty="0" smtClean="0">
              <a:solidFill>
                <a:schemeClr val="tx1">
                  <a:lumMod val="85000"/>
                  <a:lumOff val="15000"/>
                </a:schemeClr>
              </a:solidFill>
            </a:endParaRPr>
          </a:p>
          <a:p>
            <a:pPr lvl="1" defTabSz="914400">
              <a:lnSpc>
                <a:spcPct val="85000"/>
              </a:lnSpc>
              <a:spcBef>
                <a:spcPts val="600"/>
              </a:spcBef>
            </a:pPr>
            <a:r>
              <a:rPr kumimoji="0" lang="en-US" sz="2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Also </a:t>
            </a:r>
            <a:r>
              <a:rPr kumimoji="0" lang="en-US" sz="2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generated </a:t>
            </a:r>
            <a:r>
              <a:rPr kumimoji="0" lang="en-US" sz="28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Wall Charts </a:t>
            </a:r>
            <a:r>
              <a:rPr kumimoji="0" lang="en-US" sz="2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and </a:t>
            </a:r>
            <a:r>
              <a:rPr kumimoji="0" lang="en-US" sz="28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Scrolling</a:t>
            </a:r>
            <a:r>
              <a:rPr kumimoji="0" lang="en-US" sz="2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of individual station’s. Also Providing </a:t>
            </a:r>
            <a:r>
              <a:rPr kumimoji="0" lang="en-US" sz="28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training to Team Leaders </a:t>
            </a:r>
            <a:r>
              <a:rPr kumimoji="0" lang="en-US" sz="2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for APS deployment.</a:t>
            </a:r>
            <a:endParaRPr kumimoji="0" lang="en-US" sz="28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
        <p:nvSpPr>
          <p:cNvPr id="4" name="TextBox 3"/>
          <p:cNvSpPr txBox="1"/>
          <p:nvPr/>
        </p:nvSpPr>
        <p:spPr>
          <a:xfrm>
            <a:off x="10408024" y="735106"/>
            <a:ext cx="1317811" cy="1015663"/>
          </a:xfrm>
          <a:prstGeom prst="rect">
            <a:avLst/>
          </a:prstGeom>
          <a:noFill/>
        </p:spPr>
        <p:txBody>
          <a:bodyPr wrap="square" rtlCol="0">
            <a:spAutoFit/>
          </a:bodyPr>
          <a:lstStyle/>
          <a:p>
            <a:r>
              <a:rPr lang="en-US" sz="2000" dirty="0" smtClean="0">
                <a:solidFill>
                  <a:schemeClr val="bg1"/>
                </a:solidFill>
              </a:rPr>
              <a:t>A</a:t>
            </a:r>
            <a:r>
              <a:rPr lang="en-US" sz="2000" dirty="0" smtClean="0"/>
              <a:t>ssembly </a:t>
            </a:r>
            <a:r>
              <a:rPr lang="en-US" sz="2000" dirty="0" smtClean="0">
                <a:solidFill>
                  <a:schemeClr val="bg1"/>
                </a:solidFill>
              </a:rPr>
              <a:t>P</a:t>
            </a:r>
            <a:r>
              <a:rPr lang="en-US" sz="2000" dirty="0" smtClean="0"/>
              <a:t>rocessing </a:t>
            </a:r>
            <a:r>
              <a:rPr lang="en-US" sz="2000" dirty="0" smtClean="0">
                <a:solidFill>
                  <a:schemeClr val="bg1"/>
                </a:solidFill>
              </a:rPr>
              <a:t>S</a:t>
            </a:r>
            <a:r>
              <a:rPr lang="en-US" sz="2000" dirty="0" smtClean="0"/>
              <a:t>ystem</a:t>
            </a:r>
            <a:endParaRPr lang="en-US" sz="2000" b="1" dirty="0" smtClean="0"/>
          </a:p>
        </p:txBody>
      </p:sp>
    </p:spTree>
    <p:extLst>
      <p:ext uri="{BB962C8B-B14F-4D97-AF65-F5344CB8AC3E}">
        <p14:creationId xmlns="" xmlns:p14="http://schemas.microsoft.com/office/powerpoint/2010/main" val="42167158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20160603_093005.jpg"/>
          <p:cNvPicPr/>
          <p:nvPr/>
        </p:nvPicPr>
        <p:blipFill>
          <a:blip r:embed="rId3" cstate="print">
            <a:lum bright="10000" contrast="-10000"/>
          </a:blip>
          <a:srcRect l="22496" r="28112" b="5315"/>
          <a:stretch>
            <a:fillRect/>
          </a:stretch>
        </p:blipFill>
        <p:spPr>
          <a:xfrm>
            <a:off x="246606" y="152399"/>
            <a:ext cx="2608580" cy="6562165"/>
          </a:xfrm>
          <a:prstGeom prst="rect">
            <a:avLst/>
          </a:prstGeom>
          <a:ln w="6350">
            <a:solidFill>
              <a:schemeClr val="tx1"/>
            </a:solidFill>
          </a:ln>
        </p:spPr>
      </p:pic>
      <p:pic>
        <p:nvPicPr>
          <p:cNvPr id="6" name="Picture 5" descr="F:\GM\Documents\APS_01.png"/>
          <p:cNvPicPr/>
          <p:nvPr/>
        </p:nvPicPr>
        <p:blipFill>
          <a:blip r:embed="rId4" cstate="print"/>
          <a:srcRect/>
          <a:stretch>
            <a:fillRect/>
          </a:stretch>
        </p:blipFill>
        <p:spPr bwMode="auto">
          <a:xfrm>
            <a:off x="7074853" y="189209"/>
            <a:ext cx="4697693" cy="3038085"/>
          </a:xfrm>
          <a:prstGeom prst="rect">
            <a:avLst/>
          </a:prstGeom>
          <a:noFill/>
          <a:ln w="3175">
            <a:solidFill>
              <a:schemeClr val="tx1"/>
            </a:solidFill>
            <a:miter lim="800000"/>
            <a:headEnd/>
            <a:tailEnd/>
          </a:ln>
        </p:spPr>
      </p:pic>
      <p:pic>
        <p:nvPicPr>
          <p:cNvPr id="7" name="Picture 6" descr="F:\GM\Documents\APS_02.png"/>
          <p:cNvPicPr/>
          <p:nvPr/>
        </p:nvPicPr>
        <p:blipFill>
          <a:blip r:embed="rId5" cstate="print"/>
          <a:srcRect/>
          <a:stretch>
            <a:fillRect/>
          </a:stretch>
        </p:blipFill>
        <p:spPr bwMode="auto">
          <a:xfrm>
            <a:off x="7076338" y="3240741"/>
            <a:ext cx="4705174" cy="3420035"/>
          </a:xfrm>
          <a:prstGeom prst="rect">
            <a:avLst/>
          </a:prstGeom>
          <a:noFill/>
          <a:ln w="3175">
            <a:solidFill>
              <a:schemeClr val="tx1"/>
            </a:solidFill>
            <a:miter lim="800000"/>
            <a:headEnd/>
            <a:tailEnd/>
          </a:ln>
        </p:spPr>
      </p:pic>
      <p:pic>
        <p:nvPicPr>
          <p:cNvPr id="9" name="Picture 8"/>
          <p:cNvPicPr/>
          <p:nvPr/>
        </p:nvPicPr>
        <p:blipFill>
          <a:blip r:embed="rId6" cstate="print"/>
          <a:srcRect/>
          <a:stretch>
            <a:fillRect/>
          </a:stretch>
        </p:blipFill>
        <p:spPr bwMode="auto">
          <a:xfrm>
            <a:off x="3109345" y="172123"/>
            <a:ext cx="3550022" cy="3061967"/>
          </a:xfrm>
          <a:prstGeom prst="rect">
            <a:avLst/>
          </a:prstGeom>
          <a:noFill/>
          <a:ln w="3175">
            <a:solidFill>
              <a:schemeClr val="tx1"/>
            </a:solidFill>
            <a:miter lim="800000"/>
            <a:headEnd/>
            <a:tailEnd/>
          </a:ln>
        </p:spPr>
      </p:pic>
      <p:pic>
        <p:nvPicPr>
          <p:cNvPr id="10" name="Picture 9" descr="SOS"/>
          <p:cNvPicPr/>
          <p:nvPr/>
        </p:nvPicPr>
        <p:blipFill>
          <a:blip r:embed="rId7" cstate="print"/>
          <a:srcRect/>
          <a:stretch>
            <a:fillRect/>
          </a:stretch>
        </p:blipFill>
        <p:spPr bwMode="auto">
          <a:xfrm>
            <a:off x="3100172" y="3279772"/>
            <a:ext cx="3570147" cy="3400162"/>
          </a:xfrm>
          <a:prstGeom prst="rect">
            <a:avLst/>
          </a:prstGeom>
          <a:noFill/>
          <a:ln w="9525">
            <a:noFill/>
            <a:miter lim="800000"/>
            <a:headEnd/>
            <a:tailEnd/>
          </a:ln>
        </p:spPr>
      </p:pic>
    </p:spTree>
    <p:extLst>
      <p:ext uri="{BB962C8B-B14F-4D97-AF65-F5344CB8AC3E}">
        <p14:creationId xmlns="" xmlns:p14="http://schemas.microsoft.com/office/powerpoint/2010/main" val="33051109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cstate="print"/>
          <a:srcRect/>
          <a:stretch>
            <a:fillRect/>
          </a:stretch>
        </p:blipFill>
        <p:spPr bwMode="auto">
          <a:xfrm>
            <a:off x="833428" y="962526"/>
            <a:ext cx="4960974" cy="3676852"/>
          </a:xfrm>
          <a:prstGeom prst="rect">
            <a:avLst/>
          </a:prstGeom>
          <a:noFill/>
          <a:ln w="3175">
            <a:solidFill>
              <a:schemeClr val="tx1"/>
            </a:solidFill>
            <a:miter lim="800000"/>
            <a:headEnd/>
            <a:tailEnd/>
          </a:ln>
        </p:spPr>
      </p:pic>
      <p:pic>
        <p:nvPicPr>
          <p:cNvPr id="8" name="Picture 7" descr="Front and Rear LH RH.png"/>
          <p:cNvPicPr/>
          <p:nvPr/>
        </p:nvPicPr>
        <p:blipFill>
          <a:blip r:embed="rId4" cstate="print"/>
          <a:stretch>
            <a:fillRect/>
          </a:stretch>
        </p:blipFill>
        <p:spPr>
          <a:xfrm>
            <a:off x="6532247" y="957336"/>
            <a:ext cx="4715435" cy="3701291"/>
          </a:xfrm>
          <a:prstGeom prst="rect">
            <a:avLst/>
          </a:prstGeom>
          <a:ln w="3175">
            <a:solidFill>
              <a:schemeClr val="tx1"/>
            </a:solidFill>
          </a:ln>
        </p:spPr>
      </p:pic>
      <p:sp>
        <p:nvSpPr>
          <p:cNvPr id="9" name="TextBox 8"/>
          <p:cNvSpPr txBox="1"/>
          <p:nvPr/>
        </p:nvSpPr>
        <p:spPr>
          <a:xfrm>
            <a:off x="1386033" y="5101388"/>
            <a:ext cx="3580598" cy="492443"/>
          </a:xfrm>
          <a:prstGeom prst="rect">
            <a:avLst/>
          </a:prstGeom>
          <a:noFill/>
        </p:spPr>
        <p:txBody>
          <a:bodyPr wrap="square" rtlCol="0">
            <a:spAutoFit/>
          </a:bodyPr>
          <a:lstStyle/>
          <a:p>
            <a:pPr algn="ctr"/>
            <a:r>
              <a:rPr lang="en-US" sz="2600" b="1" dirty="0" smtClean="0">
                <a:solidFill>
                  <a:schemeClr val="accent1"/>
                </a:solidFill>
              </a:rPr>
              <a:t>Scrolling</a:t>
            </a:r>
            <a:endParaRPr lang="en-US" sz="2600" b="1" dirty="0" smtClean="0">
              <a:solidFill>
                <a:schemeClr val="accent1"/>
              </a:solidFill>
            </a:endParaRPr>
          </a:p>
        </p:txBody>
      </p:sp>
      <p:sp>
        <p:nvSpPr>
          <p:cNvPr id="10" name="TextBox 9"/>
          <p:cNvSpPr txBox="1"/>
          <p:nvPr/>
        </p:nvSpPr>
        <p:spPr>
          <a:xfrm>
            <a:off x="7178842" y="5099787"/>
            <a:ext cx="3580598" cy="492443"/>
          </a:xfrm>
          <a:prstGeom prst="rect">
            <a:avLst/>
          </a:prstGeom>
          <a:noFill/>
        </p:spPr>
        <p:txBody>
          <a:bodyPr wrap="square" rtlCol="0">
            <a:spAutoFit/>
          </a:bodyPr>
          <a:lstStyle/>
          <a:p>
            <a:pPr algn="ctr"/>
            <a:r>
              <a:rPr lang="en-US" sz="2600" b="1" dirty="0" smtClean="0">
                <a:solidFill>
                  <a:schemeClr val="accent1"/>
                </a:solidFill>
              </a:rPr>
              <a:t>Wall Chart</a:t>
            </a:r>
            <a:endParaRPr lang="en-US" sz="2600" b="1" dirty="0" smtClean="0">
              <a:solidFill>
                <a:schemeClr val="accent1"/>
              </a:solidFill>
            </a:endParaRPr>
          </a:p>
        </p:txBody>
      </p:sp>
    </p:spTree>
    <p:extLst>
      <p:ext uri="{BB962C8B-B14F-4D97-AF65-F5344CB8AC3E}">
        <p14:creationId xmlns="" xmlns:p14="http://schemas.microsoft.com/office/powerpoint/2010/main" val="773861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57224" y="826783"/>
            <a:ext cx="10772775" cy="1658198"/>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7200" b="1" i="0" u="none" strike="noStrike" kern="1200" cap="none" spc="-120" normalizeH="0" baseline="0" noProof="0" dirty="0" smtClean="0">
                <a:ln>
                  <a:noFill/>
                </a:ln>
                <a:solidFill>
                  <a:srgbClr val="FFFFFF"/>
                </a:solidFill>
                <a:effectLst/>
                <a:uLnTx/>
                <a:uFillTx/>
                <a:latin typeface="+mj-lt"/>
                <a:ea typeface="+mj-ea"/>
                <a:cs typeface="+mj-cs"/>
              </a:rPr>
              <a:t>4. Study of Implementation of New Models</a:t>
            </a:r>
            <a:endParaRPr kumimoji="0" lang="en-US" sz="4000" b="0" i="0" u="none" strike="noStrike" kern="1200" cap="none" spc="-120" normalizeH="0" baseline="0" noProof="0" dirty="0" smtClean="0">
              <a:ln>
                <a:noFill/>
              </a:ln>
              <a:solidFill>
                <a:srgbClr val="FFFFFF"/>
              </a:solidFill>
              <a:effectLst/>
              <a:uLnTx/>
              <a:uFillTx/>
              <a:latin typeface="+mj-lt"/>
              <a:ea typeface="+mj-ea"/>
              <a:cs typeface="+mj-cs"/>
            </a:endParaRPr>
          </a:p>
        </p:txBody>
      </p:sp>
      <p:sp>
        <p:nvSpPr>
          <p:cNvPr id="7" name="Content Placeholder 3"/>
          <p:cNvSpPr txBox="1">
            <a:spLocks/>
          </p:cNvSpPr>
          <p:nvPr/>
        </p:nvSpPr>
        <p:spPr>
          <a:xfrm>
            <a:off x="1235110" y="2660643"/>
            <a:ext cx="9785022" cy="1920984"/>
          </a:xfrm>
          <a:prstGeom prst="rect">
            <a:avLst/>
          </a:prstGeom>
        </p:spPr>
        <p:txBody>
          <a:bodyPr numCol="1">
            <a:noAutofit/>
          </a:body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endParaRPr kumimoji="0" lang="en-US" sz="24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en-US" sz="24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Proposal</a:t>
            </a: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made for an issue caused due to the changes done, at Main Respot Line (Common Line) was greatly appreciated for its </a:t>
            </a:r>
            <a:r>
              <a:rPr kumimoji="0" lang="en-US" sz="24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cost free solution </a:t>
            </a: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and has been </a:t>
            </a:r>
            <a:r>
              <a:rPr kumimoji="0" lang="en-US" sz="24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approved for trial runs</a:t>
            </a: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This will </a:t>
            </a:r>
            <a:r>
              <a:rPr kumimoji="0" lang="en-US" sz="24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reduce the work load </a:t>
            </a: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at MRS line and the Line will thus get balanced.</a:t>
            </a: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Tree>
    <p:extLst>
      <p:ext uri="{BB962C8B-B14F-4D97-AF65-F5344CB8AC3E}">
        <p14:creationId xmlns="" xmlns:p14="http://schemas.microsoft.com/office/powerpoint/2010/main" val="14441837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577" y="0"/>
            <a:ext cx="10772775" cy="1658198"/>
          </a:xfrm>
        </p:spPr>
        <p:txBody>
          <a:bodyPr/>
          <a:lstStyle/>
          <a:p>
            <a:pPr lvl="0"/>
            <a:r>
              <a:rPr lang="en-US" b="1" dirty="0" smtClean="0"/>
              <a:t>Proposal :</a:t>
            </a:r>
            <a:endParaRPr lang="en-US" sz="4800" dirty="0" smtClean="0"/>
          </a:p>
        </p:txBody>
      </p:sp>
      <p:sp>
        <p:nvSpPr>
          <p:cNvPr id="4" name="Content Placeholder 3"/>
          <p:cNvSpPr>
            <a:spLocks noGrp="1"/>
          </p:cNvSpPr>
          <p:nvPr>
            <p:ph sz="half" idx="2"/>
          </p:nvPr>
        </p:nvSpPr>
        <p:spPr>
          <a:xfrm>
            <a:off x="833718" y="1335741"/>
            <a:ext cx="4294094" cy="2196353"/>
          </a:xfrm>
        </p:spPr>
        <p:txBody>
          <a:bodyPr numCol="1">
            <a:noAutofit/>
          </a:bodyPr>
          <a:lstStyle/>
          <a:p>
            <a:r>
              <a:rPr lang="en-US" sz="1400" b="1" dirty="0" smtClean="0"/>
              <a:t>Problem:  </a:t>
            </a:r>
          </a:p>
          <a:p>
            <a:r>
              <a:rPr lang="en-US" sz="1400" b="1" dirty="0" smtClean="0"/>
              <a:t> </a:t>
            </a:r>
            <a:r>
              <a:rPr lang="en-US" sz="1400" dirty="0" smtClean="0"/>
              <a:t>Some of the </a:t>
            </a:r>
            <a:r>
              <a:rPr lang="en-US" sz="1400" b="1" dirty="0" smtClean="0"/>
              <a:t>Spots has been Shifted</a:t>
            </a:r>
            <a:r>
              <a:rPr lang="en-US" sz="1400" dirty="0" smtClean="0"/>
              <a:t> </a:t>
            </a:r>
            <a:r>
              <a:rPr lang="en-US" sz="1400" dirty="0" smtClean="0"/>
              <a:t>from MRS line </a:t>
            </a:r>
            <a:r>
              <a:rPr lang="en-US" sz="1400" dirty="0" smtClean="0"/>
              <a:t>to </a:t>
            </a:r>
            <a:r>
              <a:rPr lang="en-US" sz="1400" dirty="0" smtClean="0"/>
              <a:t>MFL line (M300 Area) wherein 13 </a:t>
            </a:r>
            <a:r>
              <a:rPr lang="en-US" sz="1400" b="1" dirty="0" smtClean="0"/>
              <a:t>Robots</a:t>
            </a:r>
            <a:r>
              <a:rPr lang="en-US" sz="1400" dirty="0" smtClean="0"/>
              <a:t> have been added. So the Spots which had been taking place at MRS for M300 car now will be </a:t>
            </a:r>
            <a:r>
              <a:rPr lang="en-US" sz="1400" b="1" dirty="0" smtClean="0"/>
              <a:t>completed beforehand </a:t>
            </a:r>
            <a:r>
              <a:rPr lang="en-US" sz="1400" dirty="0" smtClean="0"/>
              <a:t>at MFL  line (M300 Area). </a:t>
            </a:r>
          </a:p>
          <a:p>
            <a:r>
              <a:rPr lang="en-US" sz="1400" dirty="0" smtClean="0"/>
              <a:t>But the situation is </a:t>
            </a:r>
            <a:r>
              <a:rPr lang="en-US" sz="1400" b="1" dirty="0" smtClean="0"/>
              <a:t>not same for SGM car. </a:t>
            </a:r>
            <a:r>
              <a:rPr lang="en-US" sz="1400" dirty="0" smtClean="0"/>
              <a:t>There have been no addition of Robots in the MFL  line (SGM Area), because of which the spots for SGM have to be done at MRS line itself.</a:t>
            </a:r>
          </a:p>
        </p:txBody>
      </p:sp>
      <p:pic>
        <p:nvPicPr>
          <p:cNvPr id="1027" name="Picture 3"/>
          <p:cNvPicPr>
            <a:picLocks noChangeAspect="1" noChangeArrowheads="1"/>
          </p:cNvPicPr>
          <p:nvPr/>
        </p:nvPicPr>
        <p:blipFill>
          <a:blip r:embed="rId3"/>
          <a:srcRect/>
          <a:stretch>
            <a:fillRect/>
          </a:stretch>
        </p:blipFill>
        <p:spPr bwMode="auto">
          <a:xfrm>
            <a:off x="437497" y="3715964"/>
            <a:ext cx="4683125" cy="2689225"/>
          </a:xfrm>
          <a:prstGeom prst="rect">
            <a:avLst/>
          </a:prstGeom>
          <a:noFill/>
          <a:ln w="9525">
            <a:noFill/>
            <a:miter lim="800000"/>
            <a:headEnd/>
            <a:tailEnd/>
          </a:ln>
          <a:effectLst/>
        </p:spPr>
      </p:pic>
      <p:sp>
        <p:nvSpPr>
          <p:cNvPr id="6" name="TextBox 5"/>
          <p:cNvSpPr txBox="1"/>
          <p:nvPr/>
        </p:nvSpPr>
        <p:spPr>
          <a:xfrm>
            <a:off x="5378823" y="1317812"/>
            <a:ext cx="6113930" cy="3539430"/>
          </a:xfrm>
          <a:prstGeom prst="rect">
            <a:avLst/>
          </a:prstGeom>
          <a:noFill/>
        </p:spPr>
        <p:txBody>
          <a:bodyPr wrap="square" rtlCol="0">
            <a:spAutoFit/>
          </a:bodyPr>
          <a:lstStyle/>
          <a:p>
            <a:pPr algn="just"/>
            <a:r>
              <a:rPr lang="en-US" sz="1400" b="1" dirty="0" smtClean="0"/>
              <a:t>Solutions:  </a:t>
            </a:r>
            <a:r>
              <a:rPr lang="en-US" sz="1400" dirty="0" smtClean="0"/>
              <a:t>Two Proposal's were given for this problem </a:t>
            </a:r>
          </a:p>
          <a:p>
            <a:pPr algn="just"/>
            <a:endParaRPr lang="en-US" sz="1400" dirty="0" smtClean="0"/>
          </a:p>
          <a:p>
            <a:pPr marL="342900" lvl="0" indent="-342900" algn="just">
              <a:buFont typeface="+mj-lt"/>
              <a:buAutoNum type="arabicPeriod"/>
            </a:pPr>
            <a:r>
              <a:rPr lang="en-US" sz="1400" b="1" dirty="0" smtClean="0"/>
              <a:t>Addition of a Weld Gun at MFL (SGM Area) </a:t>
            </a:r>
            <a:r>
              <a:rPr lang="en-US" sz="1400" dirty="0" smtClean="0"/>
              <a:t>which can take the same amount of spots similar to the spots shifted to MFL (M300 Area) can reduce the load at MRS line and thus can be one of the solution. But this proposal is </a:t>
            </a:r>
            <a:r>
              <a:rPr lang="en-US" sz="1400" b="1" dirty="0" smtClean="0"/>
              <a:t>not Cost effective</a:t>
            </a:r>
            <a:r>
              <a:rPr lang="en-US" sz="1400" dirty="0" smtClean="0"/>
              <a:t> as it takes </a:t>
            </a:r>
            <a:r>
              <a:rPr lang="en-US" sz="1400" b="1" dirty="0" smtClean="0"/>
              <a:t>cost of Weld gun</a:t>
            </a:r>
            <a:r>
              <a:rPr lang="en-US" sz="1400" dirty="0" smtClean="0"/>
              <a:t> at the particular site, also at MFL (SGM Area)  the gun are </a:t>
            </a:r>
            <a:r>
              <a:rPr lang="en-US" sz="1400" b="1" dirty="0" smtClean="0"/>
              <a:t>very much congested</a:t>
            </a:r>
            <a:r>
              <a:rPr lang="en-US" sz="1400" dirty="0" smtClean="0"/>
              <a:t>, so the addition of a Weld Gun does not fulfill all the requirements.</a:t>
            </a:r>
          </a:p>
          <a:p>
            <a:pPr marL="342900" indent="-342900" algn="just">
              <a:buFont typeface="+mj-lt"/>
              <a:buAutoNum type="arabicPeriod"/>
            </a:pPr>
            <a:endParaRPr lang="en-US" sz="1400" dirty="0" smtClean="0"/>
          </a:p>
          <a:p>
            <a:pPr marL="342900" lvl="0" indent="-342900" algn="just">
              <a:buFont typeface="+mj-lt"/>
              <a:buAutoNum type="arabicPeriod"/>
            </a:pPr>
            <a:r>
              <a:rPr lang="en-US" sz="1400" b="1" dirty="0" smtClean="0"/>
              <a:t>As for M300, LHD to RHD Production ratio is 90% : 10%  at 22 JPH </a:t>
            </a:r>
            <a:r>
              <a:rPr lang="en-US" sz="1400" dirty="0" smtClean="0"/>
              <a:t>where as </a:t>
            </a:r>
            <a:r>
              <a:rPr lang="en-US" sz="1400" b="1" dirty="0" smtClean="0"/>
              <a:t>for SGM, Only 100% RHD is produced at  2 JPH.</a:t>
            </a:r>
            <a:endParaRPr lang="en-US" sz="1400" b="1" dirty="0" smtClean="0"/>
          </a:p>
          <a:p>
            <a:pPr marL="342900" indent="-342900" algn="just"/>
            <a:r>
              <a:rPr lang="en-US" sz="1400" dirty="0" smtClean="0"/>
              <a:t>	</a:t>
            </a:r>
            <a:r>
              <a:rPr lang="en-US" sz="1400" dirty="0" smtClean="0"/>
              <a:t>So </a:t>
            </a:r>
            <a:r>
              <a:rPr lang="en-US" sz="1400" dirty="0" smtClean="0"/>
              <a:t>every SGM car will be proceeded and followed by an RHD car. Thus the difference between the time for LHD - RHD will be utilized for SGM car.</a:t>
            </a:r>
          </a:p>
          <a:p>
            <a:pPr marL="342900" indent="-342900" algn="just"/>
            <a:r>
              <a:rPr lang="en-US" sz="1400" dirty="0" smtClean="0"/>
              <a:t>	This proposal is </a:t>
            </a:r>
            <a:r>
              <a:rPr lang="en-US" sz="1400" b="1" dirty="0" smtClean="0"/>
              <a:t>cost effective </a:t>
            </a:r>
            <a:r>
              <a:rPr lang="en-US" sz="1400" dirty="0" smtClean="0"/>
              <a:t>as well as it will not create any further problems. It can also be </a:t>
            </a:r>
            <a:r>
              <a:rPr lang="en-US" sz="1400" b="1" dirty="0" smtClean="0"/>
              <a:t>molded as per the JPH</a:t>
            </a:r>
            <a:r>
              <a:rPr lang="en-US" sz="1400" dirty="0" smtClean="0"/>
              <a:t> also.</a:t>
            </a:r>
          </a:p>
          <a:p>
            <a:pPr algn="just"/>
            <a:endParaRPr lang="en-US" sz="1400" dirty="0"/>
          </a:p>
        </p:txBody>
      </p:sp>
    </p:spTree>
    <p:extLst>
      <p:ext uri="{BB962C8B-B14F-4D97-AF65-F5344CB8AC3E}">
        <p14:creationId xmlns="" xmlns:p14="http://schemas.microsoft.com/office/powerpoint/2010/main" val="994689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118" y="-235585"/>
            <a:ext cx="10981765" cy="1658198"/>
          </a:xfrm>
          <a:ln>
            <a:noFill/>
          </a:ln>
        </p:spPr>
        <p:txBody>
          <a:bodyPr/>
          <a:lstStyle/>
          <a:p>
            <a:r>
              <a:rPr lang="en-US" dirty="0" smtClean="0">
                <a:solidFill>
                  <a:srgbClr val="0070C0"/>
                </a:solidFill>
              </a:rPr>
              <a:t>Introducing </a:t>
            </a:r>
            <a:r>
              <a:rPr lang="en-US" b="1" dirty="0" smtClean="0">
                <a:solidFill>
                  <a:srgbClr val="0070C0"/>
                </a:solidFill>
              </a:rPr>
              <a:t>G</a:t>
            </a:r>
            <a:r>
              <a:rPr lang="en-US" dirty="0" smtClean="0">
                <a:solidFill>
                  <a:srgbClr val="0070C0"/>
                </a:solidFill>
              </a:rPr>
              <a:t>eneral </a:t>
            </a:r>
            <a:r>
              <a:rPr lang="en-US" b="1" dirty="0" smtClean="0">
                <a:solidFill>
                  <a:srgbClr val="0070C0"/>
                </a:solidFill>
              </a:rPr>
              <a:t>M</a:t>
            </a:r>
            <a:r>
              <a:rPr lang="en-US" dirty="0" smtClean="0">
                <a:solidFill>
                  <a:srgbClr val="0070C0"/>
                </a:solidFill>
              </a:rPr>
              <a:t>otors India Pvt. Ltd</a:t>
            </a:r>
            <a:endParaRPr lang="en-US" dirty="0">
              <a:solidFill>
                <a:srgbClr val="0070C0"/>
              </a:solidFill>
            </a:endParaRPr>
          </a:p>
        </p:txBody>
      </p:sp>
      <p:sp>
        <p:nvSpPr>
          <p:cNvPr id="3" name="Content Placeholder 2"/>
          <p:cNvSpPr>
            <a:spLocks noGrp="1"/>
          </p:cNvSpPr>
          <p:nvPr>
            <p:ph idx="1"/>
          </p:nvPr>
        </p:nvSpPr>
        <p:spPr>
          <a:xfrm>
            <a:off x="762001" y="891093"/>
            <a:ext cx="10730752" cy="552225"/>
          </a:xfrm>
        </p:spPr>
        <p:txBody>
          <a:bodyPr>
            <a:normAutofit/>
          </a:bodyPr>
          <a:lstStyle/>
          <a:p>
            <a:pPr algn="just"/>
            <a:r>
              <a:rPr lang="en-US" sz="1800" dirty="0" smtClean="0"/>
              <a:t>                   </a:t>
            </a:r>
            <a:r>
              <a:rPr lang="en-US" sz="1600" dirty="0" smtClean="0"/>
              <a:t>"GM’s vision is to be the world leader in transportation products and related services. We will earn our customers’ enthusiasm through continuous improvement driven by the integrity, teamwork, and innovation of GM people." </a:t>
            </a:r>
            <a:endParaRPr lang="en-US" sz="1800" dirty="0"/>
          </a:p>
          <a:p>
            <a:endParaRPr lang="en-US" dirty="0"/>
          </a:p>
        </p:txBody>
      </p:sp>
      <p:pic>
        <p:nvPicPr>
          <p:cNvPr id="4" name="Picture 3" descr="Beat_1.png"/>
          <p:cNvPicPr/>
          <p:nvPr/>
        </p:nvPicPr>
        <p:blipFill>
          <a:blip r:embed="rId3" cstate="print"/>
          <a:stretch>
            <a:fillRect/>
          </a:stretch>
        </p:blipFill>
        <p:spPr>
          <a:xfrm>
            <a:off x="197109" y="3726611"/>
            <a:ext cx="3883185" cy="2957182"/>
          </a:xfrm>
          <a:prstGeom prst="rect">
            <a:avLst/>
          </a:prstGeom>
          <a:ln w="3175">
            <a:solidFill>
              <a:schemeClr val="tx1"/>
            </a:solidFill>
          </a:ln>
        </p:spPr>
      </p:pic>
      <p:pic>
        <p:nvPicPr>
          <p:cNvPr id="5" name="Picture 4" descr="Sail_1.png"/>
          <p:cNvPicPr/>
          <p:nvPr/>
        </p:nvPicPr>
        <p:blipFill>
          <a:blip r:embed="rId4" cstate="print"/>
          <a:stretch>
            <a:fillRect/>
          </a:stretch>
        </p:blipFill>
        <p:spPr>
          <a:xfrm>
            <a:off x="8091578" y="3735237"/>
            <a:ext cx="3851556" cy="2908492"/>
          </a:xfrm>
          <a:prstGeom prst="rect">
            <a:avLst/>
          </a:prstGeom>
          <a:ln w="3175">
            <a:solidFill>
              <a:schemeClr val="tx1"/>
            </a:solidFill>
          </a:ln>
        </p:spPr>
      </p:pic>
      <p:pic>
        <p:nvPicPr>
          <p:cNvPr id="6" name="Picture 5"/>
          <p:cNvPicPr/>
          <p:nvPr/>
        </p:nvPicPr>
        <p:blipFill>
          <a:blip r:embed="rId5"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4086289" y="3729303"/>
            <a:ext cx="3999875" cy="2930628"/>
          </a:xfrm>
          <a:prstGeom prst="rect">
            <a:avLst/>
          </a:prstGeom>
          <a:ln w="3175">
            <a:solidFill>
              <a:schemeClr val="tx1"/>
            </a:solidFill>
          </a:ln>
        </p:spPr>
      </p:pic>
      <p:sp>
        <p:nvSpPr>
          <p:cNvPr id="7" name="Content Placeholder 2"/>
          <p:cNvSpPr txBox="1">
            <a:spLocks/>
          </p:cNvSpPr>
          <p:nvPr/>
        </p:nvSpPr>
        <p:spPr>
          <a:xfrm>
            <a:off x="690292" y="1688945"/>
            <a:ext cx="2653552" cy="1708672"/>
          </a:xfrm>
          <a:prstGeom prst="rect">
            <a:avLst/>
          </a:prstGeom>
        </p:spPr>
        <p:txBody>
          <a:bodyPr vert="horz" lIns="91440" tIns="45720" rIns="91440" bIns="45720" rtlCol="0">
            <a:normAutofit fontScale="70000" lnSpcReduction="20000"/>
          </a:bodyPr>
          <a:lstStyle/>
          <a:p>
            <a:pPr marL="91440" marR="0" lvl="0" indent="-91440" algn="just" defTabSz="914400" rtl="0" eaLnBrk="1" fontAlgn="auto" latinLnBrk="0" hangingPunct="1">
              <a:lnSpc>
                <a:spcPct val="85000"/>
              </a:lnSpc>
              <a:spcBef>
                <a:spcPts val="1300"/>
              </a:spcBef>
              <a:spcAft>
                <a:spcPts val="0"/>
              </a:spcAft>
              <a:buClrTx/>
              <a:buSzTx/>
              <a:tabLst/>
              <a:defRPr/>
            </a:pPr>
            <a:r>
              <a:rPr lang="en-US" b="1" dirty="0" smtClean="0">
                <a:solidFill>
                  <a:schemeClr val="tx1">
                    <a:lumMod val="85000"/>
                    <a:lumOff val="15000"/>
                  </a:schemeClr>
                </a:solidFill>
              </a:rPr>
              <a:t>Principles :</a:t>
            </a:r>
          </a:p>
          <a:p>
            <a:pPr marL="548640" lvl="1" indent="-91440" algn="just" defTabSz="914400">
              <a:lnSpc>
                <a:spcPct val="85000"/>
              </a:lnSpc>
              <a:spcBef>
                <a:spcPts val="1300"/>
              </a:spcBef>
              <a:buFont typeface="Arial" pitchFamily="34" charset="0"/>
              <a:buChar char="•"/>
            </a:pPr>
            <a:r>
              <a:rPr kumimoji="0" lang="en-US"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People Involvement</a:t>
            </a:r>
          </a:p>
          <a:p>
            <a:pPr marL="548640" lvl="1" indent="-91440" algn="just" defTabSz="914400">
              <a:lnSpc>
                <a:spcPct val="85000"/>
              </a:lnSpc>
              <a:spcBef>
                <a:spcPts val="1300"/>
              </a:spcBef>
              <a:buFont typeface="Arial" pitchFamily="34" charset="0"/>
              <a:buChar char="•"/>
            </a:pPr>
            <a:r>
              <a:rPr lang="en-US" b="1" dirty="0" smtClean="0">
                <a:solidFill>
                  <a:schemeClr val="tx1">
                    <a:lumMod val="85000"/>
                    <a:lumOff val="15000"/>
                  </a:schemeClr>
                </a:solidFill>
              </a:rPr>
              <a:t> Standardization</a:t>
            </a:r>
          </a:p>
          <a:p>
            <a:pPr marL="548640" lvl="1" indent="-91440" algn="just" defTabSz="914400">
              <a:lnSpc>
                <a:spcPct val="85000"/>
              </a:lnSpc>
              <a:spcBef>
                <a:spcPts val="1300"/>
              </a:spcBef>
              <a:buFont typeface="Arial" pitchFamily="34" charset="0"/>
              <a:buChar char="•"/>
            </a:pPr>
            <a:r>
              <a:rPr kumimoji="0" lang="en-US"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Built - In Quality</a:t>
            </a:r>
          </a:p>
          <a:p>
            <a:pPr marL="548640" lvl="1" indent="-91440" algn="just" defTabSz="914400">
              <a:lnSpc>
                <a:spcPct val="85000"/>
              </a:lnSpc>
              <a:spcBef>
                <a:spcPts val="1300"/>
              </a:spcBef>
              <a:buFont typeface="Arial" pitchFamily="34" charset="0"/>
              <a:buChar char="•"/>
            </a:pPr>
            <a:r>
              <a:rPr lang="en-US" b="1" dirty="0" smtClean="0">
                <a:solidFill>
                  <a:schemeClr val="tx1">
                    <a:lumMod val="85000"/>
                    <a:lumOff val="15000"/>
                  </a:schemeClr>
                </a:solidFill>
              </a:rPr>
              <a:t> Short Lead Time</a:t>
            </a:r>
          </a:p>
          <a:p>
            <a:pPr marL="548640" lvl="1" indent="-91440" algn="just" defTabSz="914400">
              <a:lnSpc>
                <a:spcPct val="85000"/>
              </a:lnSpc>
              <a:spcBef>
                <a:spcPts val="1300"/>
              </a:spcBef>
              <a:buFont typeface="Arial" pitchFamily="34" charset="0"/>
              <a:buChar char="•"/>
            </a:pPr>
            <a:r>
              <a:rPr kumimoji="0" lang="en-US"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Continuous Improvement</a:t>
            </a:r>
          </a:p>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endParaRPr kumimoji="0" lang="en-US" sz="24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
        <p:nvSpPr>
          <p:cNvPr id="1026" name="Text Box 2"/>
          <p:cNvSpPr txBox="1">
            <a:spLocks noChangeArrowheads="1"/>
          </p:cNvSpPr>
          <p:nvPr/>
        </p:nvSpPr>
        <p:spPr bwMode="auto">
          <a:xfrm>
            <a:off x="4858870" y="1775012"/>
            <a:ext cx="6248401" cy="1515036"/>
          </a:xfrm>
          <a:prstGeom prst="rect">
            <a:avLst/>
          </a:prstGeom>
          <a:solidFill>
            <a:srgbClr val="FFFFFF"/>
          </a:solidFill>
          <a:ln w="9525">
            <a:solidFill>
              <a:srgbClr val="000000"/>
            </a:solidFill>
            <a:miter lim="800000"/>
            <a:headEnd/>
            <a:tailEnd/>
          </a:ln>
        </p:spPr>
        <p:txBody>
          <a:bodyPr vert="horz" wrap="square" lIns="91440" tIns="45720" rIns="91440" bIns="45720" numCol="2" anchor="t" anchorCtr="0" compatLnSpc="1">
            <a:prstTxWarp prst="textNoShape">
              <a:avLst/>
            </a:prstTxWarp>
          </a:bodyPr>
          <a:lstStyle/>
          <a:p>
            <a:pPr lvl="1" defTabSz="914400" fontAlgn="base">
              <a:spcBef>
                <a:spcPct val="0"/>
              </a:spcBef>
              <a:spcAft>
                <a:spcPts val="1000"/>
              </a:spcAft>
            </a:pPr>
            <a:r>
              <a:rPr kumimoji="0" lang="en-US" sz="1200" b="1" i="0" u="none" strike="noStrike" cap="none" normalizeH="0" baseline="0" dirty="0" smtClean="0">
                <a:ln>
                  <a:noFill/>
                </a:ln>
                <a:solidFill>
                  <a:schemeClr val="tx1"/>
                </a:solidFill>
                <a:effectLst/>
                <a:latin typeface="Arial" pitchFamily="34" charset="0"/>
                <a:cs typeface="Arial" pitchFamily="34" charset="0"/>
              </a:rPr>
              <a:t>Vehicle Plant</a:t>
            </a:r>
          </a:p>
          <a:p>
            <a:pPr lvl="1"/>
            <a:r>
              <a:rPr lang="en-US" sz="1200" dirty="0" smtClean="0"/>
              <a:t>Site area :  300 Acres</a:t>
            </a:r>
          </a:p>
          <a:p>
            <a:pPr lvl="1"/>
            <a:r>
              <a:rPr lang="en-US" sz="1200" dirty="0" smtClean="0"/>
              <a:t>Start of production :  Qtr-3 of 2008</a:t>
            </a:r>
          </a:p>
          <a:p>
            <a:pPr lvl="1"/>
            <a:r>
              <a:rPr lang="en-US" sz="1200" dirty="0" smtClean="0"/>
              <a:t>Capacity       :  1,40,000 units p.a</a:t>
            </a:r>
          </a:p>
          <a:p>
            <a:pPr lvl="1"/>
            <a:r>
              <a:rPr lang="en-US" sz="1200" dirty="0" smtClean="0"/>
              <a:t>Management systems:  GM-GMS</a:t>
            </a:r>
          </a:p>
          <a:p>
            <a:pPr lvl="1"/>
            <a:r>
              <a:rPr lang="en-US" sz="1200" dirty="0" smtClean="0"/>
              <a:t>Automation level  :  Low-Medium</a:t>
            </a:r>
          </a:p>
          <a:p>
            <a:pPr lvl="1"/>
            <a:r>
              <a:rPr lang="en-US" sz="1200" dirty="0" smtClean="0"/>
              <a:t>Automation level :  Medium</a:t>
            </a:r>
            <a:endParaRPr lang="en-US" sz="1200" b="1" dirty="0" smtClean="0">
              <a:latin typeface="Arial" pitchFamily="34" charset="0"/>
              <a:cs typeface="Arial" pitchFamily="34" charset="0"/>
            </a:endParaRPr>
          </a:p>
          <a:p>
            <a:pPr lvl="1" defTabSz="914400" fontAlgn="base">
              <a:spcBef>
                <a:spcPct val="0"/>
              </a:spcBef>
              <a:spcAft>
                <a:spcPts val="1000"/>
              </a:spcAft>
            </a:pPr>
            <a:r>
              <a:rPr lang="en-US" sz="1200" b="1" dirty="0" smtClean="0">
                <a:latin typeface="Arial" pitchFamily="34" charset="0"/>
                <a:cs typeface="Arial" pitchFamily="34" charset="0"/>
              </a:rPr>
              <a:t>Power Train</a:t>
            </a:r>
          </a:p>
          <a:p>
            <a:pPr lvl="1"/>
            <a:r>
              <a:rPr lang="en-US" sz="1200" dirty="0" smtClean="0"/>
              <a:t>Site Area:  25 Acres</a:t>
            </a:r>
          </a:p>
          <a:p>
            <a:pPr lvl="1"/>
            <a:r>
              <a:rPr lang="en-US" sz="1200" dirty="0" smtClean="0"/>
              <a:t>Start of production :  Nov 2010</a:t>
            </a:r>
          </a:p>
          <a:p>
            <a:pPr lvl="1"/>
            <a:r>
              <a:rPr lang="en-US" sz="1200" dirty="0" smtClean="0"/>
              <a:t>Capacity      :  1,60,000 units p.a</a:t>
            </a:r>
          </a:p>
          <a:p>
            <a:pPr lvl="1"/>
            <a:r>
              <a:rPr lang="en-US" sz="1200" dirty="0" smtClean="0"/>
              <a:t>Management systems:  GM-GMS</a:t>
            </a:r>
          </a:p>
          <a:p>
            <a:pPr lvl="1"/>
            <a:r>
              <a:rPr lang="en-US" sz="1200" dirty="0" smtClean="0"/>
              <a:t>Automation level  :  Low-Medium</a:t>
            </a:r>
          </a:p>
          <a:p>
            <a:pPr lvl="1" defTabSz="914400" fontAlgn="base">
              <a:spcBef>
                <a:spcPct val="0"/>
              </a:spcBef>
              <a:spcAft>
                <a:spcPts val="1000"/>
              </a:spcAft>
            </a:pPr>
            <a:endParaRPr kumimoji="0" lang="en-US" sz="1200" b="1" i="0" u="none" strike="noStrike" cap="none" normalizeH="0" baseline="0" dirty="0" smtClean="0">
              <a:ln>
                <a:noFill/>
              </a:ln>
              <a:solidFill>
                <a:schemeClr val="tx1"/>
              </a:solidFill>
              <a:effectLst/>
              <a:latin typeface="Arial" pitchFamily="34" charset="0"/>
              <a:cs typeface="Arial" pitchFamily="34" charset="0"/>
            </a:endParaRPr>
          </a:p>
        </p:txBody>
      </p:sp>
      <p:sp>
        <p:nvSpPr>
          <p:cNvPr id="9" name="TextBox 8"/>
          <p:cNvSpPr txBox="1"/>
          <p:nvPr/>
        </p:nvSpPr>
        <p:spPr>
          <a:xfrm>
            <a:off x="3070462" y="3917482"/>
            <a:ext cx="798896" cy="369332"/>
          </a:xfrm>
          <a:prstGeom prst="rect">
            <a:avLst/>
          </a:prstGeom>
          <a:noFill/>
        </p:spPr>
        <p:txBody>
          <a:bodyPr wrap="square" rtlCol="0">
            <a:spAutoFit/>
          </a:bodyPr>
          <a:lstStyle/>
          <a:p>
            <a:pPr algn="ctr"/>
            <a:r>
              <a:rPr lang="en-US" b="1" dirty="0" smtClean="0">
                <a:solidFill>
                  <a:srgbClr val="0070C0"/>
                </a:solidFill>
              </a:rPr>
              <a:t>M-300</a:t>
            </a:r>
            <a:endParaRPr lang="en-US" b="1" dirty="0" smtClean="0">
              <a:solidFill>
                <a:srgbClr val="0070C0"/>
              </a:solidFill>
            </a:endParaRPr>
          </a:p>
        </p:txBody>
      </p:sp>
      <p:sp>
        <p:nvSpPr>
          <p:cNvPr id="10" name="Rectangle 9"/>
          <p:cNvSpPr/>
          <p:nvPr/>
        </p:nvSpPr>
        <p:spPr>
          <a:xfrm>
            <a:off x="11031426" y="3898852"/>
            <a:ext cx="620683" cy="369332"/>
          </a:xfrm>
          <a:prstGeom prst="rect">
            <a:avLst/>
          </a:prstGeom>
        </p:spPr>
        <p:txBody>
          <a:bodyPr wrap="none">
            <a:spAutoFit/>
          </a:bodyPr>
          <a:lstStyle/>
          <a:p>
            <a:pPr algn="ctr"/>
            <a:r>
              <a:rPr lang="en-US" b="1" dirty="0" smtClean="0">
                <a:solidFill>
                  <a:srgbClr val="0070C0"/>
                </a:solidFill>
              </a:rPr>
              <a:t>SGM</a:t>
            </a:r>
            <a:endParaRPr lang="en-US" b="1" dirty="0" smtClean="0">
              <a:solidFill>
                <a:srgbClr val="0070C0"/>
              </a:solidFill>
            </a:endParaRPr>
          </a:p>
        </p:txBody>
      </p:sp>
    </p:spTree>
    <p:extLst>
      <p:ext uri="{BB962C8B-B14F-4D97-AF65-F5344CB8AC3E}">
        <p14:creationId xmlns="" xmlns:p14="http://schemas.microsoft.com/office/powerpoint/2010/main" val="34501616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57225" y="499533"/>
            <a:ext cx="9668594" cy="1498949"/>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7200" b="1" spc="-120" dirty="0" smtClean="0">
                <a:solidFill>
                  <a:srgbClr val="FFFFFF"/>
                </a:solidFill>
                <a:latin typeface="+mj-lt"/>
                <a:ea typeface="+mj-ea"/>
                <a:cs typeface="+mj-cs"/>
              </a:rPr>
              <a:t>5</a:t>
            </a:r>
            <a:r>
              <a:rPr kumimoji="0" lang="en-US" sz="7200" b="1" i="0" u="none" strike="noStrike" kern="1200" cap="none" spc="-120" normalizeH="0" baseline="0" noProof="0" dirty="0" smtClean="0">
                <a:ln>
                  <a:noFill/>
                </a:ln>
                <a:solidFill>
                  <a:srgbClr val="FFFFFF"/>
                </a:solidFill>
                <a:effectLst/>
                <a:uLnTx/>
                <a:uFillTx/>
                <a:latin typeface="+mj-lt"/>
                <a:ea typeface="+mj-ea"/>
                <a:cs typeface="+mj-cs"/>
              </a:rPr>
              <a:t>. Downtime Monitoring</a:t>
            </a:r>
            <a:endParaRPr kumimoji="0" lang="en-US" sz="7200" b="0" i="0" u="none" strike="noStrike" kern="1200" cap="none" spc="-120" normalizeH="0" baseline="0" noProof="0" dirty="0" smtClean="0">
              <a:ln>
                <a:noFill/>
              </a:ln>
              <a:solidFill>
                <a:srgbClr val="FFFFFF"/>
              </a:solidFill>
              <a:effectLst/>
              <a:uLnTx/>
              <a:uFillTx/>
              <a:latin typeface="+mj-lt"/>
              <a:ea typeface="+mj-ea"/>
              <a:cs typeface="+mj-cs"/>
            </a:endParaRPr>
          </a:p>
        </p:txBody>
      </p:sp>
      <p:sp>
        <p:nvSpPr>
          <p:cNvPr id="7" name="Content Placeholder 6"/>
          <p:cNvSpPr txBox="1">
            <a:spLocks/>
          </p:cNvSpPr>
          <p:nvPr/>
        </p:nvSpPr>
        <p:spPr>
          <a:xfrm>
            <a:off x="1034875" y="1961231"/>
            <a:ext cx="9268622" cy="3704277"/>
          </a:xfrm>
          <a:prstGeom prst="rect">
            <a:avLst/>
          </a:prstGeom>
        </p:spPr>
        <p:txBody>
          <a:bodyPr>
            <a:normAutofit/>
          </a:bodyPr>
          <a:lstStyle/>
          <a:p>
            <a:pPr marL="347472" marR="0" lvl="1" indent="-342900" algn="l"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By analyzing downtime and acknowledging the respective departments about their problematic areas, in terms of number of vehicle lost per day, the </a:t>
            </a:r>
            <a:r>
              <a:rPr kumimoji="0" lang="en-US" sz="24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downtime has reduced </a:t>
            </a: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and </a:t>
            </a:r>
            <a:r>
              <a:rPr kumimoji="0" lang="en-US" sz="24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losses are being rectified</a:t>
            </a: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a:t>
            </a:r>
          </a:p>
          <a:p>
            <a:pPr marL="347472" marR="0" lvl="1" indent="-342900" algn="l"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Among </a:t>
            </a: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the Two </a:t>
            </a:r>
            <a:r>
              <a:rPr kumimoji="0" lang="en-US" sz="24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proposed report</a:t>
            </a: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type for TIP board namely Station wise Report and 4M report , 4M report was approved and has been </a:t>
            </a:r>
            <a:r>
              <a:rPr kumimoji="0" lang="en-US" sz="24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implemented on all Shop areas </a:t>
            </a: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that are Body shop, Paint shop and General assembly shop along with Plant TIP board. The Report is </a:t>
            </a:r>
            <a:r>
              <a:rPr kumimoji="0" lang="en-US" sz="24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currently in use </a:t>
            </a:r>
            <a:r>
              <a:rPr kumimoji="0" lang="en-US" sz="24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and optimized efficiently. </a:t>
            </a:r>
          </a:p>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endParaRPr kumimoji="0" lang="en-US" sz="24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Tree>
    <p:extLst>
      <p:ext uri="{BB962C8B-B14F-4D97-AF65-F5344CB8AC3E}">
        <p14:creationId xmlns="" xmlns:p14="http://schemas.microsoft.com/office/powerpoint/2010/main" val="41303207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Supporting content</a:t>
            </a:r>
            <a:endParaRPr lang="en-US"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1113962936"/>
              </p:ext>
            </p:extLst>
          </p:nvPr>
        </p:nvGraphicFramePr>
        <p:xfrm>
          <a:off x="731521" y="1984075"/>
          <a:ext cx="10827875" cy="37783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6735629" y="4238150"/>
          <a:ext cx="2769079" cy="20875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 xmlns:p14="http://schemas.microsoft.com/office/powerpoint/2010/main" val="36872652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dgm id="{2CC192EC-E0C4-42C9-B04B-F3465AEB622A}"/>
                                            </p:graphicEl>
                                          </p:spTgt>
                                        </p:tgtEl>
                                        <p:attrNameLst>
                                          <p:attrName>style.visibility</p:attrName>
                                        </p:attrNameLst>
                                      </p:cBhvr>
                                      <p:to>
                                        <p:strVal val="visible"/>
                                      </p:to>
                                    </p:set>
                                    <p:animEffect transition="in" filter="wipe(down)">
                                      <p:cBhvr>
                                        <p:cTn id="7" dur="500"/>
                                        <p:tgtEl>
                                          <p:spTgt spid="4">
                                            <p:graphicEl>
                                              <a:dgm id="{2CC192EC-E0C4-42C9-B04B-F3465AEB622A}"/>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dgm id="{0C3601CC-B5F1-4072-9269-74F248F8C61D}"/>
                                            </p:graphicEl>
                                          </p:spTgt>
                                        </p:tgtEl>
                                        <p:attrNameLst>
                                          <p:attrName>style.visibility</p:attrName>
                                        </p:attrNameLst>
                                      </p:cBhvr>
                                      <p:to>
                                        <p:strVal val="visible"/>
                                      </p:to>
                                    </p:set>
                                    <p:animEffect transition="in" filter="wipe(down)">
                                      <p:cBhvr>
                                        <p:cTn id="11" dur="500"/>
                                        <p:tgtEl>
                                          <p:spTgt spid="4">
                                            <p:graphicEl>
                                              <a:dgm id="{0C3601CC-B5F1-4072-9269-74F248F8C61D}"/>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dgm id="{3081B2B2-3C00-4CAD-860E-7CF32819F02C}"/>
                                            </p:graphicEl>
                                          </p:spTgt>
                                        </p:tgtEl>
                                        <p:attrNameLst>
                                          <p:attrName>style.visibility</p:attrName>
                                        </p:attrNameLst>
                                      </p:cBhvr>
                                      <p:to>
                                        <p:strVal val="visible"/>
                                      </p:to>
                                    </p:set>
                                    <p:animEffect transition="in" filter="wipe(down)">
                                      <p:cBhvr>
                                        <p:cTn id="15" dur="500"/>
                                        <p:tgtEl>
                                          <p:spTgt spid="4">
                                            <p:graphicEl>
                                              <a:dgm id="{3081B2B2-3C00-4CAD-860E-7CF32819F02C}"/>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graphicEl>
                                              <a:dgm id="{038C241C-36B3-424B-B80F-BE986E3CF6B0}"/>
                                            </p:graphicEl>
                                          </p:spTgt>
                                        </p:tgtEl>
                                        <p:attrNameLst>
                                          <p:attrName>style.visibility</p:attrName>
                                        </p:attrNameLst>
                                      </p:cBhvr>
                                      <p:to>
                                        <p:strVal val="visible"/>
                                      </p:to>
                                    </p:set>
                                    <p:animEffect transition="in" filter="wipe(down)">
                                      <p:cBhvr>
                                        <p:cTn id="18" dur="500"/>
                                        <p:tgtEl>
                                          <p:spTgt spid="4">
                                            <p:graphicEl>
                                              <a:dgm id="{038C241C-36B3-424B-B80F-BE986E3CF6B0}"/>
                                            </p:graphicEl>
                                          </p:spTgt>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4">
                                            <p:graphicEl>
                                              <a:dgm id="{265504F2-B3CF-4661-9B46-BC2F01F973FB}"/>
                                            </p:graphicEl>
                                          </p:spTgt>
                                        </p:tgtEl>
                                        <p:attrNameLst>
                                          <p:attrName>style.visibility</p:attrName>
                                        </p:attrNameLst>
                                      </p:cBhvr>
                                      <p:to>
                                        <p:strVal val="visible"/>
                                      </p:to>
                                    </p:set>
                                    <p:animEffect transition="in" filter="wipe(down)">
                                      <p:cBhvr>
                                        <p:cTn id="22" dur="500"/>
                                        <p:tgtEl>
                                          <p:spTgt spid="4">
                                            <p:graphicEl>
                                              <a:dgm id="{265504F2-B3CF-4661-9B46-BC2F01F973FB}"/>
                                            </p:graphicEl>
                                          </p:spTgt>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4">
                                            <p:graphicEl>
                                              <a:dgm id="{88AC6ECC-5499-4924-974E-31D5D33AE8C3}"/>
                                            </p:graphicEl>
                                          </p:spTgt>
                                        </p:tgtEl>
                                        <p:attrNameLst>
                                          <p:attrName>style.visibility</p:attrName>
                                        </p:attrNameLst>
                                      </p:cBhvr>
                                      <p:to>
                                        <p:strVal val="visible"/>
                                      </p:to>
                                    </p:set>
                                    <p:animEffect transition="in" filter="wipe(down)">
                                      <p:cBhvr>
                                        <p:cTn id="26" dur="500"/>
                                        <p:tgtEl>
                                          <p:spTgt spid="4">
                                            <p:graphicEl>
                                              <a:dgm id="{88AC6ECC-5499-4924-974E-31D5D33AE8C3}"/>
                                            </p:graphic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
                                            <p:graphicEl>
                                              <a:dgm id="{7C03BE53-EBA2-4435-ADA7-A6D2A7F2FB02}"/>
                                            </p:graphicEl>
                                          </p:spTgt>
                                        </p:tgtEl>
                                        <p:attrNameLst>
                                          <p:attrName>style.visibility</p:attrName>
                                        </p:attrNameLst>
                                      </p:cBhvr>
                                      <p:to>
                                        <p:strVal val="visible"/>
                                      </p:to>
                                    </p:set>
                                    <p:animEffect transition="in" filter="wipe(down)">
                                      <p:cBhvr>
                                        <p:cTn id="29" dur="500"/>
                                        <p:tgtEl>
                                          <p:spTgt spid="4">
                                            <p:graphicEl>
                                              <a:dgm id="{7C03BE53-EBA2-4435-ADA7-A6D2A7F2FB02}"/>
                                            </p:graphicEl>
                                          </p:spTgt>
                                        </p:tgtEl>
                                      </p:cBhvr>
                                    </p:animEffect>
                                  </p:childTnLst>
                                </p:cTn>
                              </p:par>
                            </p:childTnLst>
                          </p:cTn>
                        </p:par>
                        <p:par>
                          <p:cTn id="30" fill="hold">
                            <p:stCondLst>
                              <p:cond delay="2500"/>
                            </p:stCondLst>
                            <p:childTnLst>
                              <p:par>
                                <p:cTn id="31" presetID="22" presetClass="entr" presetSubtype="4" fill="hold" grpId="0" nodeType="afterEffect">
                                  <p:stCondLst>
                                    <p:cond delay="0"/>
                                  </p:stCondLst>
                                  <p:childTnLst>
                                    <p:set>
                                      <p:cBhvr>
                                        <p:cTn id="32" dur="1" fill="hold">
                                          <p:stCondLst>
                                            <p:cond delay="0"/>
                                          </p:stCondLst>
                                        </p:cTn>
                                        <p:tgtEl>
                                          <p:spTgt spid="4">
                                            <p:graphicEl>
                                              <a:dgm id="{8299BF91-4F22-4B50-88A1-CA9B5C658BDC}"/>
                                            </p:graphicEl>
                                          </p:spTgt>
                                        </p:tgtEl>
                                        <p:attrNameLst>
                                          <p:attrName>style.visibility</p:attrName>
                                        </p:attrNameLst>
                                      </p:cBhvr>
                                      <p:to>
                                        <p:strVal val="visible"/>
                                      </p:to>
                                    </p:set>
                                    <p:animEffect transition="in" filter="wipe(down)">
                                      <p:cBhvr>
                                        <p:cTn id="33" dur="500"/>
                                        <p:tgtEl>
                                          <p:spTgt spid="4">
                                            <p:graphicEl>
                                              <a:dgm id="{8299BF91-4F22-4B50-88A1-CA9B5C658BDC}"/>
                                            </p:graphicEl>
                                          </p:spTgt>
                                        </p:tgtEl>
                                      </p:cBhvr>
                                    </p:animEffect>
                                  </p:childTnLst>
                                </p:cTn>
                              </p:par>
                            </p:childTnLst>
                          </p:cTn>
                        </p:par>
                        <p:par>
                          <p:cTn id="34" fill="hold">
                            <p:stCondLst>
                              <p:cond delay="3000"/>
                            </p:stCondLst>
                            <p:childTnLst>
                              <p:par>
                                <p:cTn id="35" presetID="22" presetClass="entr" presetSubtype="4" fill="hold" grpId="0" nodeType="afterEffect">
                                  <p:stCondLst>
                                    <p:cond delay="5000"/>
                                  </p:stCondLst>
                                  <p:childTnLst>
                                    <p:set>
                                      <p:cBhvr>
                                        <p:cTn id="36" dur="1" fill="hold">
                                          <p:stCondLst>
                                            <p:cond delay="0"/>
                                          </p:stCondLst>
                                        </p:cTn>
                                        <p:tgtEl>
                                          <p:spTgt spid="4">
                                            <p:graphicEl>
                                              <a:dgm id="{CF7BFC9A-01FF-4197-B380-237018FB5645}"/>
                                            </p:graphicEl>
                                          </p:spTgt>
                                        </p:tgtEl>
                                        <p:attrNameLst>
                                          <p:attrName>style.visibility</p:attrName>
                                        </p:attrNameLst>
                                      </p:cBhvr>
                                      <p:to>
                                        <p:strVal val="visible"/>
                                      </p:to>
                                    </p:set>
                                    <p:animEffect transition="in" filter="wipe(down)">
                                      <p:cBhvr>
                                        <p:cTn id="37" dur="500"/>
                                        <p:tgtEl>
                                          <p:spTgt spid="4">
                                            <p:graphicEl>
                                              <a:dgm id="{CF7BFC9A-01FF-4197-B380-237018FB5645}"/>
                                            </p:graphicEl>
                                          </p:spTgt>
                                        </p:tgtEl>
                                      </p:cBhvr>
                                    </p:animEffect>
                                  </p:childTnLst>
                                </p:cTn>
                              </p:par>
                              <p:par>
                                <p:cTn id="38" presetID="22" presetClass="entr" presetSubtype="4" fill="hold" grpId="0" nodeType="withEffect">
                                  <p:stCondLst>
                                    <p:cond delay="5000"/>
                                  </p:stCondLst>
                                  <p:childTnLst>
                                    <p:set>
                                      <p:cBhvr>
                                        <p:cTn id="39" dur="1" fill="hold">
                                          <p:stCondLst>
                                            <p:cond delay="0"/>
                                          </p:stCondLst>
                                        </p:cTn>
                                        <p:tgtEl>
                                          <p:spTgt spid="4">
                                            <p:graphicEl>
                                              <a:dgm id="{7F87C44D-3379-4868-9213-0BD217F3C143}"/>
                                            </p:graphicEl>
                                          </p:spTgt>
                                        </p:tgtEl>
                                        <p:attrNameLst>
                                          <p:attrName>style.visibility</p:attrName>
                                        </p:attrNameLst>
                                      </p:cBhvr>
                                      <p:to>
                                        <p:strVal val="visible"/>
                                      </p:to>
                                    </p:set>
                                    <p:animEffect transition="in" filter="wipe(down)">
                                      <p:cBhvr>
                                        <p:cTn id="40" dur="500"/>
                                        <p:tgtEl>
                                          <p:spTgt spid="4">
                                            <p:graphicEl>
                                              <a:dgm id="{7F87C44D-3379-4868-9213-0BD217F3C143}"/>
                                            </p:graphicEl>
                                          </p:spTgt>
                                        </p:tgtEl>
                                      </p:cBhvr>
                                    </p:animEffect>
                                  </p:childTnLst>
                                </p:cTn>
                              </p:par>
                            </p:childTnLst>
                          </p:cTn>
                        </p:par>
                        <p:par>
                          <p:cTn id="41" fill="hold">
                            <p:stCondLst>
                              <p:cond delay="8500"/>
                            </p:stCondLst>
                            <p:childTnLst>
                              <p:par>
                                <p:cTn id="42" presetID="22" presetClass="entr" presetSubtype="4" fill="hold" grpId="0" nodeType="afterEffect">
                                  <p:stCondLst>
                                    <p:cond delay="0"/>
                                  </p:stCondLst>
                                  <p:childTnLst>
                                    <p:set>
                                      <p:cBhvr>
                                        <p:cTn id="43" dur="1" fill="hold">
                                          <p:stCondLst>
                                            <p:cond delay="0"/>
                                          </p:stCondLst>
                                        </p:cTn>
                                        <p:tgtEl>
                                          <p:spTgt spid="4">
                                            <p:graphicEl>
                                              <a:dgm id="{D06E625A-E449-4CE6-986C-48022521A5F1}"/>
                                            </p:graphicEl>
                                          </p:spTgt>
                                        </p:tgtEl>
                                        <p:attrNameLst>
                                          <p:attrName>style.visibility</p:attrName>
                                        </p:attrNameLst>
                                      </p:cBhvr>
                                      <p:to>
                                        <p:strVal val="visible"/>
                                      </p:to>
                                    </p:set>
                                    <p:animEffect transition="in" filter="wipe(down)">
                                      <p:cBhvr>
                                        <p:cTn id="44" dur="500"/>
                                        <p:tgtEl>
                                          <p:spTgt spid="4">
                                            <p:graphicEl>
                                              <a:dgm id="{D06E625A-E449-4CE6-986C-48022521A5F1}"/>
                                            </p:graphicEl>
                                          </p:spTgt>
                                        </p:tgtEl>
                                      </p:cBhvr>
                                    </p:animEffect>
                                  </p:childTnLst>
                                </p:cTn>
                              </p:par>
                            </p:childTnLst>
                          </p:cTn>
                        </p:par>
                        <p:par>
                          <p:cTn id="45" fill="hold">
                            <p:stCondLst>
                              <p:cond delay="9000"/>
                            </p:stCondLst>
                            <p:childTnLst>
                              <p:par>
                                <p:cTn id="46" presetID="22" presetClass="entr" presetSubtype="4" fill="hold" grpId="0" nodeType="afterEffect">
                                  <p:stCondLst>
                                    <p:cond delay="5000"/>
                                  </p:stCondLst>
                                  <p:childTnLst>
                                    <p:set>
                                      <p:cBhvr>
                                        <p:cTn id="47" dur="1" fill="hold">
                                          <p:stCondLst>
                                            <p:cond delay="0"/>
                                          </p:stCondLst>
                                        </p:cTn>
                                        <p:tgtEl>
                                          <p:spTgt spid="4">
                                            <p:graphicEl>
                                              <a:dgm id="{C671EBB1-52CC-4458-8A43-D9AB1BA6D92E}"/>
                                            </p:graphicEl>
                                          </p:spTgt>
                                        </p:tgtEl>
                                        <p:attrNameLst>
                                          <p:attrName>style.visibility</p:attrName>
                                        </p:attrNameLst>
                                      </p:cBhvr>
                                      <p:to>
                                        <p:strVal val="visible"/>
                                      </p:to>
                                    </p:set>
                                    <p:animEffect transition="in" filter="wipe(down)">
                                      <p:cBhvr>
                                        <p:cTn id="48" dur="500"/>
                                        <p:tgtEl>
                                          <p:spTgt spid="4">
                                            <p:graphicEl>
                                              <a:dgm id="{C671EBB1-52CC-4458-8A43-D9AB1BA6D92E}"/>
                                            </p:graphicEl>
                                          </p:spTgt>
                                        </p:tgtEl>
                                      </p:cBhvr>
                                    </p:animEffect>
                                  </p:childTnLst>
                                </p:cTn>
                              </p:par>
                              <p:par>
                                <p:cTn id="49" presetID="22" presetClass="entr" presetSubtype="4" fill="hold" grpId="0" nodeType="withEffect">
                                  <p:stCondLst>
                                    <p:cond delay="5000"/>
                                  </p:stCondLst>
                                  <p:childTnLst>
                                    <p:set>
                                      <p:cBhvr>
                                        <p:cTn id="50" dur="1" fill="hold">
                                          <p:stCondLst>
                                            <p:cond delay="0"/>
                                          </p:stCondLst>
                                        </p:cTn>
                                        <p:tgtEl>
                                          <p:spTgt spid="4">
                                            <p:graphicEl>
                                              <a:dgm id="{985C4789-3F84-44F3-B2BB-A92B76B7684E}"/>
                                            </p:graphicEl>
                                          </p:spTgt>
                                        </p:tgtEl>
                                        <p:attrNameLst>
                                          <p:attrName>style.visibility</p:attrName>
                                        </p:attrNameLst>
                                      </p:cBhvr>
                                      <p:to>
                                        <p:strVal val="visible"/>
                                      </p:to>
                                    </p:set>
                                    <p:animEffect transition="in" filter="wipe(down)">
                                      <p:cBhvr>
                                        <p:cTn id="51" dur="500"/>
                                        <p:tgtEl>
                                          <p:spTgt spid="4">
                                            <p:graphicEl>
                                              <a:dgm id="{985C4789-3F84-44F3-B2BB-A92B76B7684E}"/>
                                            </p:graphicEl>
                                          </p:spTgt>
                                        </p:tgtEl>
                                      </p:cBhvr>
                                    </p:animEffect>
                                  </p:childTnLst>
                                </p:cTn>
                              </p:par>
                            </p:childTnLst>
                          </p:cTn>
                        </p:par>
                        <p:par>
                          <p:cTn id="52" fill="hold">
                            <p:stCondLst>
                              <p:cond delay="14500"/>
                            </p:stCondLst>
                            <p:childTnLst>
                              <p:par>
                                <p:cTn id="53" presetID="22" presetClass="entr" presetSubtype="4" fill="hold" grpId="0" nodeType="afterEffect">
                                  <p:stCondLst>
                                    <p:cond delay="0"/>
                                  </p:stCondLst>
                                  <p:childTnLst>
                                    <p:set>
                                      <p:cBhvr>
                                        <p:cTn id="54" dur="1" fill="hold">
                                          <p:stCondLst>
                                            <p:cond delay="0"/>
                                          </p:stCondLst>
                                        </p:cTn>
                                        <p:tgtEl>
                                          <p:spTgt spid="4">
                                            <p:graphicEl>
                                              <a:dgm id="{CFF3288D-D74C-44EF-8248-56A581067ACD}"/>
                                            </p:graphicEl>
                                          </p:spTgt>
                                        </p:tgtEl>
                                        <p:attrNameLst>
                                          <p:attrName>style.visibility</p:attrName>
                                        </p:attrNameLst>
                                      </p:cBhvr>
                                      <p:to>
                                        <p:strVal val="visible"/>
                                      </p:to>
                                    </p:set>
                                    <p:animEffect transition="in" filter="wipe(down)">
                                      <p:cBhvr>
                                        <p:cTn id="55" dur="500"/>
                                        <p:tgtEl>
                                          <p:spTgt spid="4">
                                            <p:graphicEl>
                                              <a:dgm id="{CFF3288D-D74C-44EF-8248-56A581067ACD}"/>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5">
                                            <p:graphicEl>
                                              <a:dgm id="{646C9FA4-DE0D-40FB-ADA2-A417911388E1}"/>
                                            </p:graphicEl>
                                          </p:spTgt>
                                        </p:tgtEl>
                                        <p:attrNameLst>
                                          <p:attrName>style.visibility</p:attrName>
                                        </p:attrNameLst>
                                      </p:cBhvr>
                                      <p:to>
                                        <p:strVal val="visible"/>
                                      </p:to>
                                    </p:set>
                                    <p:animEffect transition="in" filter="wipe(up)">
                                      <p:cBhvr>
                                        <p:cTn id="60" dur="1000"/>
                                        <p:tgtEl>
                                          <p:spTgt spid="5">
                                            <p:graphicEl>
                                              <a:dgm id="{646C9FA4-DE0D-40FB-ADA2-A417911388E1}"/>
                                            </p:graphicEl>
                                          </p:spTgt>
                                        </p:tgtEl>
                                      </p:cBhvr>
                                    </p:animEffect>
                                  </p:childTnLst>
                                </p:cTn>
                              </p:par>
                            </p:childTnLst>
                          </p:cTn>
                        </p:par>
                        <p:par>
                          <p:cTn id="61" fill="hold">
                            <p:stCondLst>
                              <p:cond delay="1000"/>
                            </p:stCondLst>
                            <p:childTnLst>
                              <p:par>
                                <p:cTn id="62" presetID="22" presetClass="entr" presetSubtype="1" fill="hold" grpId="0" nodeType="afterEffect">
                                  <p:stCondLst>
                                    <p:cond delay="0"/>
                                  </p:stCondLst>
                                  <p:childTnLst>
                                    <p:set>
                                      <p:cBhvr>
                                        <p:cTn id="63" dur="1" fill="hold">
                                          <p:stCondLst>
                                            <p:cond delay="0"/>
                                          </p:stCondLst>
                                        </p:cTn>
                                        <p:tgtEl>
                                          <p:spTgt spid="5">
                                            <p:graphicEl>
                                              <a:dgm id="{C9E45A25-541F-4B7A-A382-3B1803D38D71}"/>
                                            </p:graphicEl>
                                          </p:spTgt>
                                        </p:tgtEl>
                                        <p:attrNameLst>
                                          <p:attrName>style.visibility</p:attrName>
                                        </p:attrNameLst>
                                      </p:cBhvr>
                                      <p:to>
                                        <p:strVal val="visible"/>
                                      </p:to>
                                    </p:set>
                                    <p:animEffect transition="in" filter="wipe(up)">
                                      <p:cBhvr>
                                        <p:cTn id="64" dur="1000"/>
                                        <p:tgtEl>
                                          <p:spTgt spid="5">
                                            <p:graphicEl>
                                              <a:dgm id="{C9E45A25-541F-4B7A-A382-3B1803D38D71}"/>
                                            </p:graphicEl>
                                          </p:spTgt>
                                        </p:tgtEl>
                                      </p:cBhvr>
                                    </p:animEffect>
                                  </p:childTnLst>
                                </p:cTn>
                              </p:par>
                            </p:childTnLst>
                          </p:cTn>
                        </p:par>
                        <p:par>
                          <p:cTn id="65" fill="hold">
                            <p:stCondLst>
                              <p:cond delay="2000"/>
                            </p:stCondLst>
                            <p:childTnLst>
                              <p:par>
                                <p:cTn id="66" presetID="22" presetClass="entr" presetSubtype="1" fill="hold" grpId="0" nodeType="afterEffect">
                                  <p:stCondLst>
                                    <p:cond delay="0"/>
                                  </p:stCondLst>
                                  <p:childTnLst>
                                    <p:set>
                                      <p:cBhvr>
                                        <p:cTn id="67" dur="1" fill="hold">
                                          <p:stCondLst>
                                            <p:cond delay="0"/>
                                          </p:stCondLst>
                                        </p:cTn>
                                        <p:tgtEl>
                                          <p:spTgt spid="5">
                                            <p:graphicEl>
                                              <a:dgm id="{C53868EF-0D04-4D3B-A68A-1431C52E8C29}"/>
                                            </p:graphicEl>
                                          </p:spTgt>
                                        </p:tgtEl>
                                        <p:attrNameLst>
                                          <p:attrName>style.visibility</p:attrName>
                                        </p:attrNameLst>
                                      </p:cBhvr>
                                      <p:to>
                                        <p:strVal val="visible"/>
                                      </p:to>
                                    </p:set>
                                    <p:animEffect transition="in" filter="wipe(up)">
                                      <p:cBhvr>
                                        <p:cTn id="68" dur="1000"/>
                                        <p:tgtEl>
                                          <p:spTgt spid="5">
                                            <p:graphicEl>
                                              <a:dgm id="{C53868EF-0D04-4D3B-A68A-1431C52E8C29}"/>
                                            </p:graphicEl>
                                          </p:spTgt>
                                        </p:tgtEl>
                                      </p:cBhvr>
                                    </p:animEffect>
                                  </p:childTnLst>
                                </p:cTn>
                              </p:par>
                            </p:childTnLst>
                          </p:cTn>
                        </p:par>
                        <p:par>
                          <p:cTn id="69" fill="hold">
                            <p:stCondLst>
                              <p:cond delay="3000"/>
                            </p:stCondLst>
                            <p:childTnLst>
                              <p:par>
                                <p:cTn id="70" presetID="22" presetClass="entr" presetSubtype="1" fill="hold" grpId="0" nodeType="afterEffect">
                                  <p:stCondLst>
                                    <p:cond delay="0"/>
                                  </p:stCondLst>
                                  <p:childTnLst>
                                    <p:set>
                                      <p:cBhvr>
                                        <p:cTn id="71" dur="1" fill="hold">
                                          <p:stCondLst>
                                            <p:cond delay="0"/>
                                          </p:stCondLst>
                                        </p:cTn>
                                        <p:tgtEl>
                                          <p:spTgt spid="5">
                                            <p:graphicEl>
                                              <a:dgm id="{3284D324-BAEF-43FF-8940-314EE6F62204}"/>
                                            </p:graphicEl>
                                          </p:spTgt>
                                        </p:tgtEl>
                                        <p:attrNameLst>
                                          <p:attrName>style.visibility</p:attrName>
                                        </p:attrNameLst>
                                      </p:cBhvr>
                                      <p:to>
                                        <p:strVal val="visible"/>
                                      </p:to>
                                    </p:set>
                                    <p:animEffect transition="in" filter="wipe(up)">
                                      <p:cBhvr>
                                        <p:cTn id="72" dur="1000"/>
                                        <p:tgtEl>
                                          <p:spTgt spid="5">
                                            <p:graphicEl>
                                              <a:dgm id="{3284D324-BAEF-43FF-8940-314EE6F62204}"/>
                                            </p:graphicEl>
                                          </p:spTgt>
                                        </p:tgtEl>
                                      </p:cBhvr>
                                    </p:animEffect>
                                  </p:childTnLst>
                                </p:cTn>
                              </p:par>
                            </p:childTnLst>
                          </p:cTn>
                        </p:par>
                        <p:par>
                          <p:cTn id="73" fill="hold">
                            <p:stCondLst>
                              <p:cond delay="4000"/>
                            </p:stCondLst>
                            <p:childTnLst>
                              <p:par>
                                <p:cTn id="74" presetID="22" presetClass="entr" presetSubtype="1" fill="hold" grpId="0" nodeType="afterEffect">
                                  <p:stCondLst>
                                    <p:cond delay="0"/>
                                  </p:stCondLst>
                                  <p:childTnLst>
                                    <p:set>
                                      <p:cBhvr>
                                        <p:cTn id="75" dur="1" fill="hold">
                                          <p:stCondLst>
                                            <p:cond delay="0"/>
                                          </p:stCondLst>
                                        </p:cTn>
                                        <p:tgtEl>
                                          <p:spTgt spid="5">
                                            <p:graphicEl>
                                              <a:dgm id="{3CA72021-F450-441A-BD89-D29FCC1A13C9}"/>
                                            </p:graphicEl>
                                          </p:spTgt>
                                        </p:tgtEl>
                                        <p:attrNameLst>
                                          <p:attrName>style.visibility</p:attrName>
                                        </p:attrNameLst>
                                      </p:cBhvr>
                                      <p:to>
                                        <p:strVal val="visible"/>
                                      </p:to>
                                    </p:set>
                                    <p:animEffect transition="in" filter="wipe(up)">
                                      <p:cBhvr>
                                        <p:cTn id="76" dur="1000"/>
                                        <p:tgtEl>
                                          <p:spTgt spid="5">
                                            <p:graphicEl>
                                              <a:dgm id="{3CA72021-F450-441A-BD89-D29FCC1A13C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5"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1404" y="542282"/>
            <a:ext cx="3383280" cy="915582"/>
          </a:xfrm>
        </p:spPr>
        <p:txBody>
          <a:bodyPr/>
          <a:lstStyle/>
          <a:p>
            <a:r>
              <a:rPr lang="en-US" b="1" dirty="0" smtClean="0"/>
              <a:t>Vehicle Losses :</a:t>
            </a:r>
            <a:endParaRPr lang="en-US" dirty="0"/>
          </a:p>
        </p:txBody>
      </p:sp>
      <p:sp>
        <p:nvSpPr>
          <p:cNvPr id="8" name="Text Placeholder 7"/>
          <p:cNvSpPr>
            <a:spLocks noGrp="1"/>
          </p:cNvSpPr>
          <p:nvPr>
            <p:ph type="body" sz="half" idx="2"/>
          </p:nvPr>
        </p:nvSpPr>
        <p:spPr>
          <a:xfrm>
            <a:off x="8258729" y="1580160"/>
            <a:ext cx="3533580" cy="4570474"/>
          </a:xfrm>
        </p:spPr>
        <p:txBody>
          <a:bodyPr>
            <a:normAutofit/>
          </a:bodyPr>
          <a:lstStyle/>
          <a:p>
            <a:pPr algn="just"/>
            <a:r>
              <a:rPr lang="en-US" dirty="0" smtClean="0"/>
              <a:t>4 </a:t>
            </a:r>
            <a:r>
              <a:rPr lang="en-US" dirty="0" smtClean="0"/>
              <a:t>months </a:t>
            </a:r>
            <a:r>
              <a:rPr lang="en-US" dirty="0" smtClean="0"/>
              <a:t>downtime analyzing </a:t>
            </a:r>
            <a:r>
              <a:rPr lang="en-US" dirty="0" smtClean="0"/>
              <a:t>i.e. from Jan 2016 to April </a:t>
            </a:r>
            <a:r>
              <a:rPr lang="en-US" dirty="0" smtClean="0"/>
              <a:t>2016</a:t>
            </a:r>
            <a:r>
              <a:rPr lang="en-US" dirty="0" smtClean="0"/>
              <a:t>.</a:t>
            </a:r>
            <a:endParaRPr lang="en-US" dirty="0" smtClean="0"/>
          </a:p>
          <a:p>
            <a:pPr algn="just"/>
            <a:endParaRPr lang="en-US" dirty="0"/>
          </a:p>
        </p:txBody>
      </p:sp>
      <p:graphicFrame>
        <p:nvGraphicFramePr>
          <p:cNvPr id="6" name="Content Placeholder 5"/>
          <p:cNvGraphicFramePr>
            <a:graphicFrameLocks noGrp="1"/>
          </p:cNvGraphicFramePr>
          <p:nvPr>
            <p:ph idx="1"/>
          </p:nvPr>
        </p:nvGraphicFramePr>
        <p:xfrm>
          <a:off x="779235" y="404003"/>
          <a:ext cx="6139150" cy="3036123"/>
        </p:xfrm>
        <a:graphic>
          <a:graphicData uri="http://schemas.openxmlformats.org/drawingml/2006/table">
            <a:tbl>
              <a:tblPr/>
              <a:tblGrid>
                <a:gridCol w="2323241"/>
                <a:gridCol w="820721"/>
                <a:gridCol w="1064080"/>
                <a:gridCol w="965554"/>
                <a:gridCol w="965554"/>
              </a:tblGrid>
              <a:tr h="292923">
                <a:tc>
                  <a:txBody>
                    <a:bodyPr/>
                    <a:lstStyle/>
                    <a:p>
                      <a:pPr marL="0" marR="0" algn="l">
                        <a:lnSpc>
                          <a:spcPct val="150000"/>
                        </a:lnSpc>
                        <a:spcBef>
                          <a:spcPts val="0"/>
                        </a:spcBef>
                        <a:spcAft>
                          <a:spcPts val="0"/>
                        </a:spcAft>
                      </a:pPr>
                      <a:r>
                        <a:rPr lang="en-US" sz="1000" dirty="0" smtClean="0">
                          <a:solidFill>
                            <a:srgbClr val="FF0000"/>
                          </a:solidFill>
                          <a:latin typeface="Times New Roman"/>
                          <a:ea typeface="Times New Roman"/>
                          <a:cs typeface="Times New Roman"/>
                        </a:rPr>
                        <a:t>Vehicle </a:t>
                      </a:r>
                      <a:r>
                        <a:rPr lang="en-US" sz="1000" dirty="0">
                          <a:solidFill>
                            <a:srgbClr val="FF0000"/>
                          </a:solidFill>
                          <a:latin typeface="Times New Roman"/>
                          <a:ea typeface="Times New Roman"/>
                          <a:cs typeface="Times New Roman"/>
                        </a:rPr>
                        <a:t>Losses</a:t>
                      </a:r>
                      <a:endParaRPr lang="en-US" sz="900" dirty="0">
                        <a:solidFill>
                          <a:srgbClr val="000000"/>
                        </a:solidFill>
                        <a:latin typeface="Calibri"/>
                        <a:ea typeface="Calibri"/>
                        <a:cs typeface="Times New Roman"/>
                      </a:endParaRPr>
                    </a:p>
                  </a:txBody>
                  <a:tcPr marL="68580" marR="68580" marT="0" marB="0" anchor="ctr">
                    <a:lnL>
                      <a:noFill/>
                    </a:lnL>
                    <a:lnR>
                      <a:noFill/>
                    </a:lnR>
                    <a:lnT>
                      <a:noFill/>
                    </a:lnT>
                    <a:lnB w="38100" cap="flat" cmpd="sng" algn="ctr">
                      <a:solidFill>
                        <a:srgbClr val="5B9BD5"/>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Jan</a:t>
                      </a:r>
                      <a:endParaRPr lang="en-US" sz="900">
                        <a:solidFill>
                          <a:srgbClr val="000000"/>
                        </a:solidFill>
                        <a:latin typeface="Calibri"/>
                        <a:ea typeface="Calibri"/>
                        <a:cs typeface="Times New Roman"/>
                      </a:endParaRPr>
                    </a:p>
                  </a:txBody>
                  <a:tcPr marL="68580" marR="68580" marT="0" marB="0" anchor="ctr">
                    <a:lnL>
                      <a:noFill/>
                    </a:lnL>
                    <a:lnR>
                      <a:noFill/>
                    </a:lnR>
                    <a:lnT>
                      <a:noFill/>
                    </a:lnT>
                    <a:lnB w="38100" cap="flat" cmpd="sng" algn="ctr">
                      <a:solidFill>
                        <a:srgbClr val="5B9BD5"/>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Feb</a:t>
                      </a:r>
                      <a:endParaRPr lang="en-US" sz="900">
                        <a:solidFill>
                          <a:srgbClr val="000000"/>
                        </a:solidFill>
                        <a:latin typeface="Calibri"/>
                        <a:ea typeface="Calibri"/>
                        <a:cs typeface="Times New Roman"/>
                      </a:endParaRPr>
                    </a:p>
                  </a:txBody>
                  <a:tcPr marL="68580" marR="68580" marT="0" marB="0" anchor="ctr">
                    <a:lnL>
                      <a:noFill/>
                    </a:lnL>
                    <a:lnR>
                      <a:noFill/>
                    </a:lnR>
                    <a:lnT>
                      <a:noFill/>
                    </a:lnT>
                    <a:lnB w="38100" cap="flat" cmpd="sng" algn="ctr">
                      <a:solidFill>
                        <a:srgbClr val="5B9BD5"/>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Mar</a:t>
                      </a:r>
                      <a:endParaRPr lang="en-US" sz="900">
                        <a:solidFill>
                          <a:srgbClr val="000000"/>
                        </a:solidFill>
                        <a:latin typeface="Calibri"/>
                        <a:ea typeface="Calibri"/>
                        <a:cs typeface="Times New Roman"/>
                      </a:endParaRPr>
                    </a:p>
                  </a:txBody>
                  <a:tcPr marL="68580" marR="68580" marT="0" marB="0" anchor="ctr">
                    <a:lnL>
                      <a:noFill/>
                    </a:lnL>
                    <a:lnR>
                      <a:noFill/>
                    </a:lnR>
                    <a:lnT>
                      <a:noFill/>
                    </a:lnT>
                    <a:lnB w="38100" cap="flat" cmpd="sng" algn="ctr">
                      <a:solidFill>
                        <a:srgbClr val="5B9BD5"/>
                      </a:solidFill>
                      <a:prstDash val="solid"/>
                      <a:round/>
                      <a:headEnd type="none" w="med" len="med"/>
                      <a:tailEnd type="none" w="med" len="med"/>
                    </a:lnB>
                    <a:solidFill>
                      <a:srgbClr val="FFFFFF"/>
                    </a:solidFill>
                  </a:tcPr>
                </a:tc>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Apr</a:t>
                      </a:r>
                      <a:endParaRPr lang="en-US" sz="900">
                        <a:solidFill>
                          <a:srgbClr val="000000"/>
                        </a:solidFill>
                        <a:latin typeface="Calibri"/>
                        <a:ea typeface="Calibri"/>
                        <a:cs typeface="Times New Roman"/>
                      </a:endParaRPr>
                    </a:p>
                  </a:txBody>
                  <a:tcPr marL="68580" marR="68580" marT="0" marB="0" anchor="ctr">
                    <a:lnL>
                      <a:noFill/>
                    </a:lnL>
                    <a:lnR>
                      <a:noFill/>
                    </a:lnR>
                    <a:lnT>
                      <a:noFill/>
                    </a:lnT>
                    <a:lnB w="38100" cap="flat" cmpd="sng" algn="ctr">
                      <a:solidFill>
                        <a:srgbClr val="5B9BD5"/>
                      </a:solidFill>
                      <a:prstDash val="solid"/>
                      <a:round/>
                      <a:headEnd type="none" w="med" len="med"/>
                      <a:tailEnd type="none" w="med" len="med"/>
                    </a:lnB>
                    <a:solidFill>
                      <a:srgbClr val="FFFFFF"/>
                    </a:solidFill>
                  </a:tcPr>
                </a:tc>
              </a:tr>
              <a:tr h="146461">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Body</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w="38100" cap="flat" cmpd="sng" algn="ctr">
                      <a:solidFill>
                        <a:srgbClr val="5B9BD5"/>
                      </a:solidFill>
                      <a:prstDash val="solid"/>
                      <a:round/>
                      <a:headEnd type="none" w="med" len="med"/>
                      <a:tailEnd type="none" w="med" len="med"/>
                    </a:lnT>
                    <a:lnB>
                      <a:noFill/>
                    </a:lnB>
                    <a:solidFill>
                      <a:srgbClr val="FFFFFF"/>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341.6</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w="38100" cap="flat" cmpd="sng" algn="ctr">
                      <a:solidFill>
                        <a:srgbClr val="5B9BD5"/>
                      </a:solidFill>
                      <a:prstDash val="solid"/>
                      <a:round/>
                      <a:headEnd type="none" w="med" len="med"/>
                      <a:tailEnd type="none" w="med" len="med"/>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370.4</a:t>
                      </a:r>
                      <a:endParaRPr lang="en-US" sz="900">
                        <a:solidFill>
                          <a:srgbClr val="000000"/>
                        </a:solidFill>
                        <a:latin typeface="Calibri"/>
                        <a:ea typeface="Calibri"/>
                        <a:cs typeface="Times New Roman"/>
                      </a:endParaRPr>
                    </a:p>
                  </a:txBody>
                  <a:tcPr marL="68580" marR="68580" marT="0" marB="0" anchor="ctr">
                    <a:lnL>
                      <a:noFill/>
                    </a:lnL>
                    <a:lnR>
                      <a:noFill/>
                    </a:lnR>
                    <a:lnT w="38100" cap="flat" cmpd="sng" algn="ctr">
                      <a:solidFill>
                        <a:srgbClr val="5B9BD5"/>
                      </a:solidFill>
                      <a:prstDash val="solid"/>
                      <a:round/>
                      <a:headEnd type="none" w="med" len="med"/>
                      <a:tailEnd type="none" w="med" len="med"/>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301.6</a:t>
                      </a:r>
                      <a:endParaRPr lang="en-US" sz="900">
                        <a:solidFill>
                          <a:srgbClr val="000000"/>
                        </a:solidFill>
                        <a:latin typeface="Calibri"/>
                        <a:ea typeface="Calibri"/>
                        <a:cs typeface="Times New Roman"/>
                      </a:endParaRPr>
                    </a:p>
                  </a:txBody>
                  <a:tcPr marL="68580" marR="68580" marT="0" marB="0" anchor="ctr">
                    <a:lnL>
                      <a:noFill/>
                    </a:lnL>
                    <a:lnR>
                      <a:noFill/>
                    </a:lnR>
                    <a:lnT w="38100" cap="flat" cmpd="sng" algn="ctr">
                      <a:solidFill>
                        <a:srgbClr val="5B9BD5"/>
                      </a:solidFill>
                      <a:prstDash val="solid"/>
                      <a:round/>
                      <a:headEnd type="none" w="med" len="med"/>
                      <a:tailEnd type="none" w="med" len="med"/>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369.6</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w="38100" cap="flat" cmpd="sng" algn="ctr">
                      <a:solidFill>
                        <a:srgbClr val="5B9BD5"/>
                      </a:solidFill>
                      <a:prstDash val="solid"/>
                      <a:round/>
                      <a:headEnd type="none" w="med" len="med"/>
                      <a:tailEnd type="none" w="med" len="med"/>
                    </a:lnT>
                    <a:lnB>
                      <a:noFill/>
                    </a:lnB>
                    <a:solidFill>
                      <a:srgbClr val="D6E6F4"/>
                    </a:solidFill>
                  </a:tcPr>
                </a:tc>
              </a:tr>
              <a:tr h="146461">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GA/ME/MAINT</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518.4</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714.4</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177.2</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320.0</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tcPr>
                </a:tc>
              </a:tr>
              <a:tr h="146461">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GSC</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280.0</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137.6</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533.6</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225.2</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D6E6F4"/>
                    </a:solidFill>
                  </a:tcPr>
                </a:tc>
              </a:tr>
              <a:tr h="146461">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IT/HR</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80.0</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139.2</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83.2</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142.0</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tcPr>
                </a:tc>
              </a:tr>
              <a:tr h="146461">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WFG</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0.0</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0.0</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55.6</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52.8</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D6E6F4"/>
                    </a:solidFill>
                  </a:tcPr>
                </a:tc>
              </a:tr>
              <a:tr h="146461">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Paint</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9.2</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13.2</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5.2</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5.6</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tcPr>
                </a:tc>
              </a:tr>
              <a:tr h="146461">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PE</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63.2</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18.0</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90.4</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63.6</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D6E6F4"/>
                    </a:solidFill>
                  </a:tcPr>
                </a:tc>
              </a:tr>
              <a:tr h="146461">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Press</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64.4</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27.6</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22.4</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76.4</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tcPr>
                </a:tc>
              </a:tr>
              <a:tr h="146461">
                <a:tc>
                  <a:txBody>
                    <a:bodyPr/>
                    <a:lstStyle/>
                    <a:p>
                      <a:pPr marL="0" marR="0" algn="l">
                        <a:lnSpc>
                          <a:spcPct val="150000"/>
                        </a:lnSpc>
                        <a:spcBef>
                          <a:spcPts val="0"/>
                        </a:spcBef>
                        <a:spcAft>
                          <a:spcPts val="0"/>
                        </a:spcAft>
                      </a:pPr>
                      <a:r>
                        <a:rPr lang="en-US" sz="1000" b="1" dirty="0">
                          <a:solidFill>
                            <a:srgbClr val="000000"/>
                          </a:solidFill>
                          <a:latin typeface="Times New Roman"/>
                          <a:ea typeface="Times New Roman"/>
                          <a:cs typeface="Times New Roman"/>
                        </a:rPr>
                        <a:t>QE/SQA</a:t>
                      </a:r>
                      <a:endParaRPr lang="en-US" sz="900" dirty="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439.2</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364.0</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376.6</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508.8</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D6E6F4"/>
                    </a:solidFill>
                  </a:tcPr>
                </a:tc>
              </a:tr>
              <a:tr h="146461">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QO</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22.0</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12.0</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12.0</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6.0</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tcPr>
                </a:tc>
              </a:tr>
              <a:tr h="146461">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Scheduled Stop</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520.4</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194.6</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390.0</a:t>
                      </a:r>
                      <a:endParaRPr lang="en-US" sz="900">
                        <a:solidFill>
                          <a:srgbClr val="000000"/>
                        </a:solidFill>
                        <a:latin typeface="Calibri"/>
                        <a:ea typeface="Calibri"/>
                        <a:cs typeface="Times New Roman"/>
                      </a:endParaRPr>
                    </a:p>
                  </a:txBody>
                  <a:tcPr marL="68580" marR="68580" marT="0" marB="0" anchor="ctr">
                    <a:lnL>
                      <a:noFill/>
                    </a:lnL>
                    <a:lnR>
                      <a:noFill/>
                    </a:lnR>
                    <a:lnT>
                      <a:noFill/>
                    </a:lnT>
                    <a:lnB>
                      <a:noFill/>
                    </a:lnB>
                    <a:solidFill>
                      <a:srgbClr val="D6E6F4"/>
                    </a:solidFill>
                  </a:tcPr>
                </a:tc>
                <a:tc>
                  <a:txBody>
                    <a:bodyPr/>
                    <a:lstStyle/>
                    <a:p>
                      <a:pPr marL="0" marR="0" algn="l">
                        <a:lnSpc>
                          <a:spcPct val="150000"/>
                        </a:lnSpc>
                        <a:spcBef>
                          <a:spcPts val="0"/>
                        </a:spcBef>
                        <a:spcAft>
                          <a:spcPts val="0"/>
                        </a:spcAft>
                      </a:pPr>
                      <a:r>
                        <a:rPr lang="en-US" sz="1000">
                          <a:solidFill>
                            <a:srgbClr val="000000"/>
                          </a:solidFill>
                          <a:latin typeface="Times New Roman"/>
                          <a:ea typeface="Times New Roman"/>
                          <a:cs typeface="Times New Roman"/>
                        </a:rPr>
                        <a:t>294.0</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D6E6F4"/>
                    </a:solidFill>
                  </a:tcPr>
                </a:tc>
              </a:tr>
              <a:tr h="159153">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Total</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2338.4</a:t>
                      </a:r>
                      <a:endParaRPr lang="en-US" sz="900">
                        <a:solidFill>
                          <a:srgbClr val="000000"/>
                        </a:solidFill>
                        <a:latin typeface="Calibri"/>
                        <a:ea typeface="Calibri"/>
                        <a:cs typeface="Times New Roman"/>
                      </a:endParaRPr>
                    </a:p>
                  </a:txBody>
                  <a:tcPr marL="68580" marR="68580" marT="0" marB="0" anchor="ctr">
                    <a:lnL w="12700" cap="flat" cmpd="sng" algn="ctr">
                      <a:solidFill>
                        <a:srgbClr val="5B9BD5"/>
                      </a:solidFill>
                      <a:prstDash val="solid"/>
                      <a:round/>
                      <a:headEnd type="none" w="med" len="med"/>
                      <a:tailEnd type="none" w="med" len="med"/>
                    </a:lnL>
                    <a:lnR>
                      <a:noFill/>
                    </a:lnR>
                    <a:lnT>
                      <a:noFill/>
                    </a:lnT>
                    <a:lnB w="12700" cap="flat" cmpd="sng" algn="ctr">
                      <a:solidFill>
                        <a:srgbClr val="5B9BD5"/>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1991</a:t>
                      </a:r>
                      <a:endParaRPr lang="en-US" sz="900">
                        <a:solidFill>
                          <a:srgbClr val="000000"/>
                        </a:solidFill>
                        <a:latin typeface="Calibri"/>
                        <a:ea typeface="Calibri"/>
                        <a:cs typeface="Times New Roman"/>
                      </a:endParaRPr>
                    </a:p>
                  </a:txBody>
                  <a:tcPr marL="68580" marR="68580" marT="0" marB="0" anchor="ctr">
                    <a:lnL>
                      <a:noFill/>
                    </a:lnL>
                    <a:lnR>
                      <a:noFill/>
                    </a:lnR>
                    <a:lnT>
                      <a:noFill/>
                    </a:lnT>
                    <a:lnB w="12700" cap="flat" cmpd="sng" algn="ctr">
                      <a:solidFill>
                        <a:srgbClr val="5B9BD5"/>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000" b="1">
                          <a:solidFill>
                            <a:srgbClr val="000000"/>
                          </a:solidFill>
                          <a:latin typeface="Times New Roman"/>
                          <a:ea typeface="Times New Roman"/>
                          <a:cs typeface="Times New Roman"/>
                        </a:rPr>
                        <a:t>2047.8</a:t>
                      </a:r>
                      <a:endParaRPr lang="en-US" sz="900">
                        <a:solidFill>
                          <a:srgbClr val="000000"/>
                        </a:solidFill>
                        <a:latin typeface="Calibri"/>
                        <a:ea typeface="Calibri"/>
                        <a:cs typeface="Times New Roman"/>
                      </a:endParaRPr>
                    </a:p>
                  </a:txBody>
                  <a:tcPr marL="68580" marR="68580" marT="0" marB="0" anchor="ctr">
                    <a:lnL>
                      <a:noFill/>
                    </a:lnL>
                    <a:lnR>
                      <a:noFill/>
                    </a:lnR>
                    <a:lnT>
                      <a:noFill/>
                    </a:lnT>
                    <a:lnB w="12700" cap="flat" cmpd="sng" algn="ctr">
                      <a:solidFill>
                        <a:srgbClr val="5B9BD5"/>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000" b="1" dirty="0">
                          <a:solidFill>
                            <a:srgbClr val="000000"/>
                          </a:solidFill>
                          <a:latin typeface="Times New Roman"/>
                          <a:ea typeface="Times New Roman"/>
                          <a:cs typeface="Times New Roman"/>
                        </a:rPr>
                        <a:t>2064</a:t>
                      </a:r>
                      <a:endParaRPr lang="en-US" sz="900" dirty="0">
                        <a:solidFill>
                          <a:srgbClr val="000000"/>
                        </a:solidFill>
                        <a:latin typeface="Calibri"/>
                        <a:ea typeface="Calibri"/>
                        <a:cs typeface="Times New Roman"/>
                      </a:endParaRPr>
                    </a:p>
                  </a:txBody>
                  <a:tcPr marL="68580" marR="68580" marT="0" marB="0" anchor="ctr">
                    <a:lnL>
                      <a:noFill/>
                    </a:lnL>
                    <a:lnR w="12700" cap="flat" cmpd="sng" algn="ctr">
                      <a:solidFill>
                        <a:srgbClr val="5B9BD5"/>
                      </a:solidFill>
                      <a:prstDash val="solid"/>
                      <a:round/>
                      <a:headEnd type="none" w="med" len="med"/>
                      <a:tailEnd type="none" w="med" len="med"/>
                    </a:lnR>
                    <a:lnT>
                      <a:noFill/>
                    </a:lnT>
                    <a:lnB w="12700" cap="flat" cmpd="sng" algn="ctr">
                      <a:solidFill>
                        <a:srgbClr val="5B9BD5"/>
                      </a:solidFill>
                      <a:prstDash val="solid"/>
                      <a:round/>
                      <a:headEnd type="none" w="med" len="med"/>
                      <a:tailEnd type="none" w="med" len="med"/>
                    </a:lnB>
                  </a:tcPr>
                </a:tc>
              </a:tr>
            </a:tbl>
          </a:graphicData>
        </a:graphic>
      </p:graphicFrame>
      <p:graphicFrame>
        <p:nvGraphicFramePr>
          <p:cNvPr id="9" name="Chart 8"/>
          <p:cNvGraphicFramePr/>
          <p:nvPr/>
        </p:nvGraphicFramePr>
        <p:xfrm>
          <a:off x="1384360" y="3532157"/>
          <a:ext cx="4972050" cy="2933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 xmlns:p14="http://schemas.microsoft.com/office/powerpoint/2010/main" val="48379557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down)">
                                      <p:cBhvr>
                                        <p:cTn id="7" dur="500"/>
                                        <p:tgtEl>
                                          <p:spTgt spid="9">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down)">
                                      <p:cBhvr>
                                        <p:cTn id="11" dur="500"/>
                                        <p:tgtEl>
                                          <p:spTgt spid="9">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down)">
                                      <p:cBhvr>
                                        <p:cTn id="15" dur="500"/>
                                        <p:tgtEl>
                                          <p:spTgt spid="9">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wipe(down)">
                                      <p:cBhvr>
                                        <p:cTn id="19" dur="500"/>
                                        <p:tgtEl>
                                          <p:spTgt spid="9">
                                            <p:graphicEl>
                                              <a:chart seriesIdx="2" categoryIdx="-4" bldStep="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
                                            <p:graphicEl>
                                              <a:chart seriesIdx="3" categoryIdx="-4" bldStep="series"/>
                                            </p:graphicEl>
                                          </p:spTgt>
                                        </p:tgtEl>
                                        <p:attrNameLst>
                                          <p:attrName>style.visibility</p:attrName>
                                        </p:attrNameLst>
                                      </p:cBhvr>
                                      <p:to>
                                        <p:strVal val="visible"/>
                                      </p:to>
                                    </p:set>
                                    <p:animEffect transition="in" filter="wipe(down)">
                                      <p:cBhvr>
                                        <p:cTn id="23" dur="500"/>
                                        <p:tgtEl>
                                          <p:spTgt spid="9">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series"/>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67" y="287777"/>
            <a:ext cx="10772775" cy="645873"/>
          </a:xfrm>
        </p:spPr>
        <p:txBody>
          <a:bodyPr>
            <a:normAutofit fontScale="90000"/>
          </a:bodyPr>
          <a:lstStyle/>
          <a:p>
            <a:r>
              <a:rPr lang="en-US" b="1" dirty="0" smtClean="0"/>
              <a:t>Summary</a:t>
            </a:r>
            <a:endParaRPr lang="en-US" dirty="0"/>
          </a:p>
        </p:txBody>
      </p:sp>
      <p:graphicFrame>
        <p:nvGraphicFramePr>
          <p:cNvPr id="4" name="Content Placeholder 8"/>
          <p:cNvGraphicFramePr>
            <a:graphicFrameLocks/>
          </p:cNvGraphicFramePr>
          <p:nvPr/>
        </p:nvGraphicFramePr>
        <p:xfrm>
          <a:off x="730283" y="5374230"/>
          <a:ext cx="4782073" cy="778850"/>
        </p:xfrm>
        <a:graphic>
          <a:graphicData uri="http://schemas.openxmlformats.org/drawingml/2006/table">
            <a:tbl>
              <a:tblPr/>
              <a:tblGrid>
                <a:gridCol w="1492809"/>
                <a:gridCol w="822316"/>
                <a:gridCol w="822316"/>
                <a:gridCol w="822316"/>
                <a:gridCol w="822316"/>
              </a:tblGrid>
              <a:tr h="321650">
                <a:tc>
                  <a:txBody>
                    <a:bodyPr/>
                    <a:lstStyle/>
                    <a:p>
                      <a:pPr marL="0" marR="0" algn="just">
                        <a:lnSpc>
                          <a:spcPct val="150000"/>
                        </a:lnSpc>
                        <a:spcBef>
                          <a:spcPts val="0"/>
                        </a:spcBef>
                        <a:spcAft>
                          <a:spcPts val="0"/>
                        </a:spcAft>
                      </a:pPr>
                      <a:r>
                        <a:rPr lang="en-US" sz="1000" dirty="0">
                          <a:solidFill>
                            <a:srgbClr val="000000"/>
                          </a:solidFill>
                          <a:latin typeface="Times New Roman"/>
                          <a:ea typeface="Times New Roman"/>
                          <a:cs typeface="Times New Roman"/>
                        </a:rPr>
                        <a:t> </a:t>
                      </a:r>
                      <a:endParaRPr lang="en-US" sz="900" dirty="0">
                        <a:solidFill>
                          <a:srgbClr val="000000"/>
                        </a:solidFill>
                        <a:latin typeface="Calibri"/>
                        <a:ea typeface="Calibri"/>
                        <a:cs typeface="Times New Roman"/>
                      </a:endParaRPr>
                    </a:p>
                  </a:txBody>
                  <a:tcPr marL="68580" marR="68580" marT="0" marB="0" anchor="ctr">
                    <a:lnL>
                      <a:noFill/>
                    </a:lnL>
                    <a:lnR>
                      <a:noFill/>
                    </a:lnR>
                    <a:lnT>
                      <a:noFill/>
                    </a:lnT>
                    <a:lnB w="38100" cap="flat" cmpd="sng" algn="ctr">
                      <a:solidFill>
                        <a:srgbClr val="4472C4"/>
                      </a:solidFill>
                      <a:prstDash val="solid"/>
                      <a:round/>
                      <a:headEnd type="none" w="med" len="med"/>
                      <a:tailEnd type="none" w="med" len="med"/>
                    </a:lnB>
                    <a:solidFill>
                      <a:srgbClr val="FFFFFF"/>
                    </a:solidFill>
                  </a:tcPr>
                </a:tc>
                <a:tc>
                  <a:txBody>
                    <a:bodyPr/>
                    <a:lstStyle/>
                    <a:p>
                      <a:pPr marL="0" marR="0" algn="just">
                        <a:lnSpc>
                          <a:spcPct val="150000"/>
                        </a:lnSpc>
                        <a:spcBef>
                          <a:spcPts val="0"/>
                        </a:spcBef>
                        <a:spcAft>
                          <a:spcPts val="0"/>
                        </a:spcAft>
                      </a:pPr>
                      <a:r>
                        <a:rPr lang="en-US" sz="1000" b="1">
                          <a:solidFill>
                            <a:srgbClr val="000000"/>
                          </a:solidFill>
                          <a:latin typeface="Times New Roman"/>
                          <a:ea typeface="Times New Roman"/>
                          <a:cs typeface="Times New Roman"/>
                        </a:rPr>
                        <a:t>Jan</a:t>
                      </a:r>
                      <a:endParaRPr lang="en-US" sz="900">
                        <a:solidFill>
                          <a:srgbClr val="000000"/>
                        </a:solidFill>
                        <a:latin typeface="Calibri"/>
                        <a:ea typeface="Calibri"/>
                        <a:cs typeface="Times New Roman"/>
                      </a:endParaRPr>
                    </a:p>
                  </a:txBody>
                  <a:tcPr marL="68580" marR="68580" marT="0" marB="0" anchor="ctr">
                    <a:lnL>
                      <a:noFill/>
                    </a:lnL>
                    <a:lnR>
                      <a:noFill/>
                    </a:lnR>
                    <a:lnT>
                      <a:noFill/>
                    </a:lnT>
                    <a:lnB w="38100" cap="flat" cmpd="sng" algn="ctr">
                      <a:solidFill>
                        <a:srgbClr val="4472C4"/>
                      </a:solidFill>
                      <a:prstDash val="solid"/>
                      <a:round/>
                      <a:headEnd type="none" w="med" len="med"/>
                      <a:tailEnd type="none" w="med" len="med"/>
                    </a:lnB>
                    <a:solidFill>
                      <a:srgbClr val="FFFFFF"/>
                    </a:solidFill>
                  </a:tcPr>
                </a:tc>
                <a:tc>
                  <a:txBody>
                    <a:bodyPr/>
                    <a:lstStyle/>
                    <a:p>
                      <a:pPr marL="0" marR="0" algn="just">
                        <a:lnSpc>
                          <a:spcPct val="150000"/>
                        </a:lnSpc>
                        <a:spcBef>
                          <a:spcPts val="0"/>
                        </a:spcBef>
                        <a:spcAft>
                          <a:spcPts val="0"/>
                        </a:spcAft>
                      </a:pPr>
                      <a:r>
                        <a:rPr lang="en-US" sz="1000" b="1" dirty="0">
                          <a:solidFill>
                            <a:srgbClr val="000000"/>
                          </a:solidFill>
                          <a:latin typeface="Times New Roman"/>
                          <a:ea typeface="Times New Roman"/>
                          <a:cs typeface="Times New Roman"/>
                        </a:rPr>
                        <a:t>Feb</a:t>
                      </a:r>
                      <a:endParaRPr lang="en-US" sz="900" dirty="0">
                        <a:solidFill>
                          <a:srgbClr val="000000"/>
                        </a:solidFill>
                        <a:latin typeface="Calibri"/>
                        <a:ea typeface="Calibri"/>
                        <a:cs typeface="Times New Roman"/>
                      </a:endParaRPr>
                    </a:p>
                  </a:txBody>
                  <a:tcPr marL="68580" marR="68580" marT="0" marB="0" anchor="ctr">
                    <a:lnL>
                      <a:noFill/>
                    </a:lnL>
                    <a:lnR>
                      <a:noFill/>
                    </a:lnR>
                    <a:lnT>
                      <a:noFill/>
                    </a:lnT>
                    <a:lnB w="38100" cap="flat" cmpd="sng" algn="ctr">
                      <a:solidFill>
                        <a:srgbClr val="4472C4"/>
                      </a:solidFill>
                      <a:prstDash val="solid"/>
                      <a:round/>
                      <a:headEnd type="none" w="med" len="med"/>
                      <a:tailEnd type="none" w="med" len="med"/>
                    </a:lnB>
                    <a:solidFill>
                      <a:srgbClr val="FFFFFF"/>
                    </a:solidFill>
                  </a:tcPr>
                </a:tc>
                <a:tc>
                  <a:txBody>
                    <a:bodyPr/>
                    <a:lstStyle/>
                    <a:p>
                      <a:pPr marL="0" marR="0" algn="just">
                        <a:lnSpc>
                          <a:spcPct val="150000"/>
                        </a:lnSpc>
                        <a:spcBef>
                          <a:spcPts val="0"/>
                        </a:spcBef>
                        <a:spcAft>
                          <a:spcPts val="0"/>
                        </a:spcAft>
                      </a:pPr>
                      <a:r>
                        <a:rPr lang="en-US" sz="1000" b="1" dirty="0">
                          <a:solidFill>
                            <a:srgbClr val="000000"/>
                          </a:solidFill>
                          <a:latin typeface="Times New Roman"/>
                          <a:ea typeface="Times New Roman"/>
                          <a:cs typeface="Times New Roman"/>
                        </a:rPr>
                        <a:t>Mar</a:t>
                      </a:r>
                      <a:endParaRPr lang="en-US" sz="900" dirty="0">
                        <a:solidFill>
                          <a:srgbClr val="000000"/>
                        </a:solidFill>
                        <a:latin typeface="Calibri"/>
                        <a:ea typeface="Calibri"/>
                        <a:cs typeface="Times New Roman"/>
                      </a:endParaRPr>
                    </a:p>
                  </a:txBody>
                  <a:tcPr marL="68580" marR="68580" marT="0" marB="0" anchor="ctr">
                    <a:lnL>
                      <a:noFill/>
                    </a:lnL>
                    <a:lnR>
                      <a:noFill/>
                    </a:lnR>
                    <a:lnT>
                      <a:noFill/>
                    </a:lnT>
                    <a:lnB w="38100" cap="flat" cmpd="sng" algn="ctr">
                      <a:solidFill>
                        <a:srgbClr val="4472C4"/>
                      </a:solidFill>
                      <a:prstDash val="solid"/>
                      <a:round/>
                      <a:headEnd type="none" w="med" len="med"/>
                      <a:tailEnd type="none" w="med" len="med"/>
                    </a:lnB>
                    <a:solidFill>
                      <a:srgbClr val="FFFFFF"/>
                    </a:solidFill>
                  </a:tcPr>
                </a:tc>
                <a:tc>
                  <a:txBody>
                    <a:bodyPr/>
                    <a:lstStyle/>
                    <a:p>
                      <a:pPr marL="0" marR="0" algn="just">
                        <a:lnSpc>
                          <a:spcPct val="150000"/>
                        </a:lnSpc>
                        <a:spcBef>
                          <a:spcPts val="0"/>
                        </a:spcBef>
                        <a:spcAft>
                          <a:spcPts val="0"/>
                        </a:spcAft>
                      </a:pPr>
                      <a:r>
                        <a:rPr lang="en-US" sz="1000" b="1" dirty="0">
                          <a:solidFill>
                            <a:srgbClr val="000000"/>
                          </a:solidFill>
                          <a:latin typeface="Times New Roman"/>
                          <a:ea typeface="Times New Roman"/>
                          <a:cs typeface="Times New Roman"/>
                        </a:rPr>
                        <a:t>Apr</a:t>
                      </a:r>
                      <a:endParaRPr lang="en-US" sz="900" dirty="0">
                        <a:solidFill>
                          <a:srgbClr val="000000"/>
                        </a:solidFill>
                        <a:latin typeface="Calibri"/>
                        <a:ea typeface="Calibri"/>
                        <a:cs typeface="Times New Roman"/>
                      </a:endParaRPr>
                    </a:p>
                  </a:txBody>
                  <a:tcPr marL="68580" marR="68580" marT="0" marB="0" anchor="ctr">
                    <a:lnL>
                      <a:noFill/>
                    </a:lnL>
                    <a:lnR>
                      <a:noFill/>
                    </a:lnR>
                    <a:lnT>
                      <a:noFill/>
                    </a:lnT>
                    <a:lnB w="38100" cap="flat" cmpd="sng" algn="ctr">
                      <a:solidFill>
                        <a:srgbClr val="4472C4"/>
                      </a:solidFill>
                      <a:prstDash val="solid"/>
                      <a:round/>
                      <a:headEnd type="none" w="med" len="med"/>
                      <a:tailEnd type="none" w="med" len="med"/>
                    </a:lnB>
                    <a:solidFill>
                      <a:srgbClr val="FFFFFF"/>
                    </a:solidFill>
                  </a:tcPr>
                </a:tc>
              </a:tr>
              <a:tr h="321650">
                <a:tc>
                  <a:txBody>
                    <a:bodyPr/>
                    <a:lstStyle/>
                    <a:p>
                      <a:pPr marL="0" marR="0" algn="just">
                        <a:lnSpc>
                          <a:spcPct val="150000"/>
                        </a:lnSpc>
                        <a:spcBef>
                          <a:spcPts val="0"/>
                        </a:spcBef>
                        <a:spcAft>
                          <a:spcPts val="0"/>
                        </a:spcAft>
                      </a:pPr>
                      <a:r>
                        <a:rPr lang="en-US" sz="1000">
                          <a:solidFill>
                            <a:srgbClr val="000000"/>
                          </a:solidFill>
                          <a:latin typeface="Times New Roman"/>
                          <a:ea typeface="Times New Roman"/>
                          <a:cs typeface="Times New Roman"/>
                        </a:rPr>
                        <a:t>Average Actual Production</a:t>
                      </a:r>
                      <a:endParaRPr lang="en-US" sz="900">
                        <a:solidFill>
                          <a:srgbClr val="000000"/>
                        </a:solidFill>
                        <a:latin typeface="Calibri"/>
                        <a:ea typeface="Calibri"/>
                        <a:cs typeface="Times New Roman"/>
                      </a:endParaRPr>
                    </a:p>
                  </a:txBody>
                  <a:tcPr marL="68580" marR="68580" marT="0" marB="0" anchor="ctr">
                    <a:lnL>
                      <a:noFill/>
                    </a:lnL>
                    <a:lnR w="127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a:noFill/>
                    </a:lnB>
                    <a:solidFill>
                      <a:srgbClr val="FFFFFF"/>
                    </a:solidFill>
                  </a:tcPr>
                </a:tc>
                <a:tc>
                  <a:txBody>
                    <a:bodyPr/>
                    <a:lstStyle/>
                    <a:p>
                      <a:pPr marL="0" marR="0" algn="just">
                        <a:lnSpc>
                          <a:spcPct val="150000"/>
                        </a:lnSpc>
                        <a:spcBef>
                          <a:spcPts val="0"/>
                        </a:spcBef>
                        <a:spcAft>
                          <a:spcPts val="0"/>
                        </a:spcAft>
                      </a:pPr>
                      <a:r>
                        <a:rPr lang="en-US" sz="1000" dirty="0">
                          <a:solidFill>
                            <a:srgbClr val="000000"/>
                          </a:solidFill>
                          <a:latin typeface="Times New Roman"/>
                          <a:ea typeface="Times New Roman"/>
                          <a:cs typeface="Times New Roman"/>
                        </a:rPr>
                        <a:t>283.64</a:t>
                      </a:r>
                      <a:endParaRPr lang="en-US" sz="900" dirty="0">
                        <a:solidFill>
                          <a:srgbClr val="000000"/>
                        </a:solidFill>
                        <a:latin typeface="Calibri"/>
                        <a:ea typeface="Calibri"/>
                        <a:cs typeface="Times New Roman"/>
                      </a:endParaRPr>
                    </a:p>
                  </a:txBody>
                  <a:tcPr marL="68580" marR="68580" marT="0" marB="0" anchor="ctr">
                    <a:lnL w="12700" cap="flat" cmpd="sng" algn="ctr">
                      <a:solidFill>
                        <a:srgbClr val="4472C4"/>
                      </a:solidFill>
                      <a:prstDash val="solid"/>
                      <a:round/>
                      <a:headEnd type="none" w="med" len="med"/>
                      <a:tailEnd type="none" w="med" len="med"/>
                    </a:lnL>
                    <a:lnR>
                      <a:noFill/>
                    </a:lnR>
                    <a:lnT w="38100" cap="flat" cmpd="sng" algn="ctr">
                      <a:solidFill>
                        <a:srgbClr val="4472C4"/>
                      </a:solidFill>
                      <a:prstDash val="solid"/>
                      <a:round/>
                      <a:headEnd type="none" w="med" len="med"/>
                      <a:tailEnd type="none" w="med" len="med"/>
                    </a:lnT>
                    <a:lnB>
                      <a:noFill/>
                    </a:lnB>
                    <a:solidFill>
                      <a:srgbClr val="D0DBF0"/>
                    </a:solidFill>
                  </a:tcPr>
                </a:tc>
                <a:tc>
                  <a:txBody>
                    <a:bodyPr/>
                    <a:lstStyle/>
                    <a:p>
                      <a:pPr marL="0" marR="0" algn="just">
                        <a:lnSpc>
                          <a:spcPct val="150000"/>
                        </a:lnSpc>
                        <a:spcBef>
                          <a:spcPts val="0"/>
                        </a:spcBef>
                        <a:spcAft>
                          <a:spcPts val="0"/>
                        </a:spcAft>
                      </a:pPr>
                      <a:r>
                        <a:rPr lang="en-US" sz="1000">
                          <a:solidFill>
                            <a:srgbClr val="000000"/>
                          </a:solidFill>
                          <a:latin typeface="Times New Roman"/>
                          <a:ea typeface="Times New Roman"/>
                          <a:cs typeface="Times New Roman"/>
                        </a:rPr>
                        <a:t>297.24</a:t>
                      </a:r>
                      <a:endParaRPr lang="en-US" sz="900">
                        <a:solidFill>
                          <a:srgbClr val="000000"/>
                        </a:solidFill>
                        <a:latin typeface="Calibri"/>
                        <a:ea typeface="Calibri"/>
                        <a:cs typeface="Times New Roman"/>
                      </a:endParaRPr>
                    </a:p>
                  </a:txBody>
                  <a:tcPr marL="68580" marR="68580" marT="0" marB="0" anchor="ctr">
                    <a:lnL>
                      <a:noFill/>
                    </a:lnL>
                    <a:lnR>
                      <a:noFill/>
                    </a:lnR>
                    <a:lnT w="38100" cap="flat" cmpd="sng" algn="ctr">
                      <a:solidFill>
                        <a:srgbClr val="4472C4"/>
                      </a:solidFill>
                      <a:prstDash val="solid"/>
                      <a:round/>
                      <a:headEnd type="none" w="med" len="med"/>
                      <a:tailEnd type="none" w="med" len="med"/>
                    </a:lnT>
                    <a:lnB>
                      <a:noFill/>
                    </a:lnB>
                    <a:solidFill>
                      <a:srgbClr val="D0DBF0"/>
                    </a:solidFill>
                  </a:tcPr>
                </a:tc>
                <a:tc>
                  <a:txBody>
                    <a:bodyPr/>
                    <a:lstStyle/>
                    <a:p>
                      <a:pPr marL="0" marR="0" algn="just">
                        <a:lnSpc>
                          <a:spcPct val="150000"/>
                        </a:lnSpc>
                        <a:spcBef>
                          <a:spcPts val="0"/>
                        </a:spcBef>
                        <a:spcAft>
                          <a:spcPts val="0"/>
                        </a:spcAft>
                      </a:pPr>
                      <a:r>
                        <a:rPr lang="en-US" sz="1000">
                          <a:solidFill>
                            <a:srgbClr val="000000"/>
                          </a:solidFill>
                          <a:latin typeface="Times New Roman"/>
                          <a:ea typeface="Times New Roman"/>
                          <a:cs typeface="Times New Roman"/>
                        </a:rPr>
                        <a:t>288.23</a:t>
                      </a:r>
                      <a:endParaRPr lang="en-US" sz="900">
                        <a:solidFill>
                          <a:srgbClr val="000000"/>
                        </a:solidFill>
                        <a:latin typeface="Calibri"/>
                        <a:ea typeface="Calibri"/>
                        <a:cs typeface="Times New Roman"/>
                      </a:endParaRPr>
                    </a:p>
                  </a:txBody>
                  <a:tcPr marL="68580" marR="68580" marT="0" marB="0" anchor="ctr">
                    <a:lnL>
                      <a:noFill/>
                    </a:lnL>
                    <a:lnR>
                      <a:noFill/>
                    </a:lnR>
                    <a:lnT w="38100" cap="flat" cmpd="sng" algn="ctr">
                      <a:solidFill>
                        <a:srgbClr val="4472C4"/>
                      </a:solidFill>
                      <a:prstDash val="solid"/>
                      <a:round/>
                      <a:headEnd type="none" w="med" len="med"/>
                      <a:tailEnd type="none" w="med" len="med"/>
                    </a:lnT>
                    <a:lnB>
                      <a:noFill/>
                    </a:lnB>
                    <a:solidFill>
                      <a:srgbClr val="D0DBF0"/>
                    </a:solidFill>
                  </a:tcPr>
                </a:tc>
                <a:tc>
                  <a:txBody>
                    <a:bodyPr/>
                    <a:lstStyle/>
                    <a:p>
                      <a:pPr marL="0" marR="0" algn="just">
                        <a:lnSpc>
                          <a:spcPct val="150000"/>
                        </a:lnSpc>
                        <a:spcBef>
                          <a:spcPts val="0"/>
                        </a:spcBef>
                        <a:spcAft>
                          <a:spcPts val="0"/>
                        </a:spcAft>
                      </a:pPr>
                      <a:r>
                        <a:rPr lang="en-US" sz="1000" dirty="0">
                          <a:solidFill>
                            <a:srgbClr val="000000"/>
                          </a:solidFill>
                          <a:latin typeface="Times New Roman"/>
                          <a:ea typeface="Times New Roman"/>
                          <a:cs typeface="Times New Roman"/>
                        </a:rPr>
                        <a:t>288.24</a:t>
                      </a:r>
                      <a:endParaRPr lang="en-US" sz="900" dirty="0">
                        <a:solidFill>
                          <a:srgbClr val="000000"/>
                        </a:solidFill>
                        <a:latin typeface="Calibri"/>
                        <a:ea typeface="Calibri"/>
                        <a:cs typeface="Times New Roman"/>
                      </a:endParaRPr>
                    </a:p>
                  </a:txBody>
                  <a:tcPr marL="68580" marR="68580" marT="0" marB="0" anchor="ctr">
                    <a:lnL>
                      <a:noFill/>
                    </a:lnL>
                    <a:lnR w="127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a:noFill/>
                    </a:lnB>
                    <a:solidFill>
                      <a:srgbClr val="D0DBF0"/>
                    </a:solidFill>
                  </a:tcPr>
                </a:tc>
              </a:tr>
            </a:tbl>
          </a:graphicData>
        </a:graphic>
      </p:graphicFrame>
      <p:graphicFrame>
        <p:nvGraphicFramePr>
          <p:cNvPr id="5" name="Chart 4"/>
          <p:cNvGraphicFramePr/>
          <p:nvPr/>
        </p:nvGraphicFramePr>
        <p:xfrm>
          <a:off x="437119" y="1222408"/>
          <a:ext cx="5838553" cy="36807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p:cNvGraphicFramePr>
            <a:graphicFrameLocks noGrp="1"/>
          </p:cNvGraphicFramePr>
          <p:nvPr/>
        </p:nvGraphicFramePr>
        <p:xfrm>
          <a:off x="10891953" y="2932823"/>
          <a:ext cx="992038" cy="1851660"/>
        </p:xfrm>
        <a:graphic>
          <a:graphicData uri="http://schemas.openxmlformats.org/drawingml/2006/table">
            <a:tbl>
              <a:tblPr/>
              <a:tblGrid>
                <a:gridCol w="365488"/>
                <a:gridCol w="626550"/>
              </a:tblGrid>
              <a:tr h="265165">
                <a:tc gridSpan="2">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sz="900" b="1" dirty="0">
                          <a:solidFill>
                            <a:srgbClr val="000000"/>
                          </a:solidFill>
                          <a:latin typeface="Times New Roman"/>
                          <a:ea typeface="Times New Roman"/>
                          <a:cs typeface="Times New Roman"/>
                        </a:rPr>
                        <a:t> </a:t>
                      </a:r>
                      <a:r>
                        <a:rPr lang="en-US" sz="800" dirty="0" smtClean="0">
                          <a:solidFill>
                            <a:srgbClr val="000000"/>
                          </a:solidFill>
                          <a:latin typeface="Times New Roman"/>
                          <a:ea typeface="Times New Roman"/>
                          <a:cs typeface="Times New Roman"/>
                        </a:rPr>
                        <a:t>% Target Achieved</a:t>
                      </a:r>
                      <a:endParaRPr lang="en-US" sz="700" dirty="0" smtClean="0">
                        <a:solidFill>
                          <a:srgbClr val="000000"/>
                        </a:solidFill>
                        <a:latin typeface="Calibri"/>
                        <a:ea typeface="Calibri"/>
                        <a:cs typeface="Times New Roman"/>
                      </a:endParaRPr>
                    </a:p>
                    <a:p>
                      <a:pPr marL="0" marR="0" algn="just">
                        <a:lnSpc>
                          <a:spcPct val="150000"/>
                        </a:lnSpc>
                        <a:spcBef>
                          <a:spcPts val="0"/>
                        </a:spcBef>
                        <a:spcAft>
                          <a:spcPts val="0"/>
                        </a:spcAft>
                      </a:pPr>
                      <a:endParaRPr lang="en-US" sz="800" dirty="0">
                        <a:solidFill>
                          <a:srgbClr val="000000"/>
                        </a:solidFill>
                        <a:latin typeface="Calibri"/>
                        <a:ea typeface="Calibri"/>
                        <a:cs typeface="Times New Roman"/>
                      </a:endParaRPr>
                    </a:p>
                  </a:txBody>
                  <a:tcPr marL="50173" marR="50173" marT="0" marB="0">
                    <a:lnL>
                      <a:noFill/>
                    </a:lnL>
                    <a:lnR>
                      <a:noFill/>
                    </a:lnR>
                    <a:lnT>
                      <a:noFill/>
                    </a:lnT>
                    <a:lnB w="38100" cap="flat" cmpd="sng" algn="ctr">
                      <a:solidFill>
                        <a:srgbClr val="4472C4"/>
                      </a:solidFill>
                      <a:prstDash val="solid"/>
                      <a:round/>
                      <a:headEnd type="none" w="med" len="med"/>
                      <a:tailEnd type="none" w="med" len="med"/>
                    </a:lnB>
                    <a:solidFill>
                      <a:srgbClr val="FFFFFF"/>
                    </a:solidFill>
                  </a:tcPr>
                </a:tc>
                <a:tc hMerge="1">
                  <a:txBody>
                    <a:bodyPr/>
                    <a:lstStyle/>
                    <a:p>
                      <a:pPr marL="0" marR="0" algn="just">
                        <a:lnSpc>
                          <a:spcPct val="150000"/>
                        </a:lnSpc>
                        <a:spcBef>
                          <a:spcPts val="0"/>
                        </a:spcBef>
                        <a:spcAft>
                          <a:spcPts val="0"/>
                        </a:spcAft>
                      </a:pPr>
                      <a:endParaRPr lang="en-US" sz="800" dirty="0">
                        <a:solidFill>
                          <a:srgbClr val="000000"/>
                        </a:solidFill>
                        <a:latin typeface="Calibri"/>
                        <a:ea typeface="Calibri"/>
                        <a:cs typeface="Times New Roman"/>
                      </a:endParaRPr>
                    </a:p>
                  </a:txBody>
                  <a:tcPr marL="50173" marR="50173" marT="0" marB="0">
                    <a:lnL>
                      <a:noFill/>
                    </a:lnL>
                    <a:lnR>
                      <a:noFill/>
                    </a:lnR>
                    <a:lnT>
                      <a:noFill/>
                    </a:lnT>
                    <a:lnB w="38100" cap="flat" cmpd="sng" algn="ctr">
                      <a:solidFill>
                        <a:srgbClr val="4472C4"/>
                      </a:solidFill>
                      <a:prstDash val="solid"/>
                      <a:round/>
                      <a:headEnd type="none" w="med" len="med"/>
                      <a:tailEnd type="none" w="med" len="med"/>
                    </a:lnB>
                    <a:solidFill>
                      <a:srgbClr val="FFFFFF"/>
                    </a:solidFill>
                  </a:tcPr>
                </a:tc>
              </a:tr>
              <a:tr h="248772">
                <a:tc>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sz="800" b="1" dirty="0" smtClean="0">
                          <a:solidFill>
                            <a:srgbClr val="000000"/>
                          </a:solidFill>
                          <a:latin typeface="Times New Roman"/>
                          <a:ea typeface="Times New Roman"/>
                          <a:cs typeface="Times New Roman"/>
                        </a:rPr>
                        <a:t>Jan</a:t>
                      </a:r>
                      <a:endParaRPr lang="en-US" sz="700" dirty="0" smtClean="0">
                        <a:solidFill>
                          <a:srgbClr val="000000"/>
                        </a:solidFill>
                        <a:latin typeface="Calibri"/>
                        <a:ea typeface="Calibri"/>
                        <a:cs typeface="Times New Roman"/>
                      </a:endParaRPr>
                    </a:p>
                    <a:p>
                      <a:pPr marL="0" marR="0" algn="just">
                        <a:lnSpc>
                          <a:spcPct val="150000"/>
                        </a:lnSpc>
                        <a:spcBef>
                          <a:spcPts val="0"/>
                        </a:spcBef>
                        <a:spcAft>
                          <a:spcPts val="0"/>
                        </a:spcAft>
                      </a:pPr>
                      <a:endParaRPr lang="en-US" sz="800" dirty="0">
                        <a:solidFill>
                          <a:srgbClr val="000000"/>
                        </a:solidFill>
                        <a:latin typeface="Calibri"/>
                        <a:ea typeface="Calibri"/>
                        <a:cs typeface="Times New Roman"/>
                      </a:endParaRPr>
                    </a:p>
                  </a:txBody>
                  <a:tcPr marL="50173" marR="50173" marT="0" marB="0">
                    <a:lnL>
                      <a:noFill/>
                    </a:lnL>
                    <a:lnR w="127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rgbClr val="FFFFFF"/>
                    </a:solidFill>
                  </a:tcPr>
                </a:tc>
                <a:tc>
                  <a:txBody>
                    <a:bodyPr/>
                    <a:lstStyle/>
                    <a:p>
                      <a:pPr marL="0" marR="0" algn="just">
                        <a:lnSpc>
                          <a:spcPct val="150000"/>
                        </a:lnSpc>
                        <a:spcBef>
                          <a:spcPts val="0"/>
                        </a:spcBef>
                        <a:spcAft>
                          <a:spcPts val="0"/>
                        </a:spcAft>
                      </a:pPr>
                      <a:r>
                        <a:rPr lang="en-US" sz="900" dirty="0">
                          <a:solidFill>
                            <a:srgbClr val="000000"/>
                          </a:solidFill>
                          <a:latin typeface="Times New Roman"/>
                          <a:ea typeface="Times New Roman"/>
                          <a:cs typeface="Times New Roman"/>
                        </a:rPr>
                        <a:t>99.56%</a:t>
                      </a:r>
                      <a:endParaRPr lang="en-US" sz="800" dirty="0">
                        <a:solidFill>
                          <a:srgbClr val="000000"/>
                        </a:solidFill>
                        <a:latin typeface="Calibri"/>
                        <a:ea typeface="Calibri"/>
                        <a:cs typeface="Times New Roman"/>
                      </a:endParaRPr>
                    </a:p>
                  </a:txBody>
                  <a:tcPr marL="50173" marR="50173" marT="0" marB="0">
                    <a:lnL w="12700" cap="flat" cmpd="sng" algn="ctr">
                      <a:solidFill>
                        <a:srgbClr val="4472C4"/>
                      </a:solidFill>
                      <a:prstDash val="solid"/>
                      <a:round/>
                      <a:headEnd type="none" w="med" len="med"/>
                      <a:tailEnd type="none" w="med" len="med"/>
                    </a:lnL>
                    <a:lnR>
                      <a:noFill/>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rgbClr val="D0DBF0"/>
                    </a:solidFill>
                  </a:tcPr>
                </a:tc>
              </a:tr>
              <a:tr h="248772">
                <a:tc>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sz="800" b="1" dirty="0" smtClean="0">
                          <a:solidFill>
                            <a:srgbClr val="000000"/>
                          </a:solidFill>
                          <a:latin typeface="Times New Roman"/>
                          <a:ea typeface="Times New Roman"/>
                          <a:cs typeface="Times New Roman"/>
                        </a:rPr>
                        <a:t>Feb</a:t>
                      </a:r>
                      <a:endParaRPr lang="en-US" sz="700" dirty="0" smtClean="0">
                        <a:solidFill>
                          <a:srgbClr val="000000"/>
                        </a:solidFill>
                        <a:latin typeface="Calibri"/>
                        <a:ea typeface="Calibri"/>
                        <a:cs typeface="Times New Roman"/>
                      </a:endParaRPr>
                    </a:p>
                    <a:p>
                      <a:pPr marL="0" marR="0" algn="just">
                        <a:lnSpc>
                          <a:spcPct val="150000"/>
                        </a:lnSpc>
                        <a:spcBef>
                          <a:spcPts val="0"/>
                        </a:spcBef>
                        <a:spcAft>
                          <a:spcPts val="0"/>
                        </a:spcAft>
                      </a:pPr>
                      <a:endParaRPr lang="en-US" sz="800" dirty="0">
                        <a:solidFill>
                          <a:srgbClr val="000000"/>
                        </a:solidFill>
                        <a:latin typeface="Calibri"/>
                        <a:ea typeface="Calibri"/>
                        <a:cs typeface="Times New Roman"/>
                      </a:endParaRPr>
                    </a:p>
                  </a:txBody>
                  <a:tcPr marL="50173" marR="50173" marT="0" marB="0">
                    <a:lnL>
                      <a:noFill/>
                    </a:lnL>
                    <a:lnR w="127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rgbClr val="FFFFFF"/>
                    </a:solidFill>
                  </a:tcPr>
                </a:tc>
                <a:tc>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sz="800" dirty="0" smtClean="0">
                          <a:solidFill>
                            <a:srgbClr val="000000"/>
                          </a:solidFill>
                          <a:latin typeface="Times New Roman"/>
                          <a:ea typeface="Times New Roman"/>
                          <a:cs typeface="Times New Roman"/>
                        </a:rPr>
                        <a:t>100.42%</a:t>
                      </a:r>
                      <a:endParaRPr lang="en-US" sz="700" dirty="0" smtClean="0">
                        <a:solidFill>
                          <a:srgbClr val="000000"/>
                        </a:solidFill>
                        <a:latin typeface="Calibri"/>
                        <a:ea typeface="Calibri"/>
                        <a:cs typeface="Times New Roman"/>
                      </a:endParaRPr>
                    </a:p>
                    <a:p>
                      <a:pPr marL="0" marR="0" algn="just">
                        <a:lnSpc>
                          <a:spcPct val="150000"/>
                        </a:lnSpc>
                        <a:spcBef>
                          <a:spcPts val="0"/>
                        </a:spcBef>
                        <a:spcAft>
                          <a:spcPts val="0"/>
                        </a:spcAft>
                      </a:pPr>
                      <a:endParaRPr lang="en-US" sz="800" dirty="0">
                        <a:solidFill>
                          <a:srgbClr val="000000"/>
                        </a:solidFill>
                        <a:latin typeface="Calibri"/>
                        <a:ea typeface="Calibri"/>
                        <a:cs typeface="Times New Roman"/>
                      </a:endParaRPr>
                    </a:p>
                  </a:txBody>
                  <a:tcPr marL="50173" marR="50173" marT="0" marB="0">
                    <a:lnL w="12700" cap="flat" cmpd="sng" algn="ctr">
                      <a:solidFill>
                        <a:srgbClr val="4472C4"/>
                      </a:solidFill>
                      <a:prstDash val="solid"/>
                      <a:round/>
                      <a:headEnd type="none" w="med" len="med"/>
                      <a:tailEnd type="none" w="med" len="med"/>
                    </a:lnL>
                    <a:lnR>
                      <a:noFill/>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rgbClr val="D0DBF0"/>
                    </a:solidFill>
                  </a:tcPr>
                </a:tc>
              </a:tr>
              <a:tr h="248772">
                <a:tc>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sz="800" b="1" dirty="0" smtClean="0">
                          <a:solidFill>
                            <a:srgbClr val="000000"/>
                          </a:solidFill>
                          <a:latin typeface="Times New Roman"/>
                          <a:ea typeface="Times New Roman"/>
                          <a:cs typeface="Times New Roman"/>
                        </a:rPr>
                        <a:t>Mar</a:t>
                      </a:r>
                      <a:endParaRPr lang="en-US" sz="700" dirty="0" smtClean="0">
                        <a:solidFill>
                          <a:srgbClr val="000000"/>
                        </a:solidFill>
                        <a:latin typeface="Calibri"/>
                        <a:ea typeface="Calibri"/>
                        <a:cs typeface="Times New Roman"/>
                      </a:endParaRPr>
                    </a:p>
                    <a:p>
                      <a:pPr marL="0" marR="0" algn="just">
                        <a:lnSpc>
                          <a:spcPct val="150000"/>
                        </a:lnSpc>
                        <a:spcBef>
                          <a:spcPts val="0"/>
                        </a:spcBef>
                        <a:spcAft>
                          <a:spcPts val="0"/>
                        </a:spcAft>
                      </a:pPr>
                      <a:endParaRPr lang="en-US" sz="800" dirty="0">
                        <a:solidFill>
                          <a:srgbClr val="000000"/>
                        </a:solidFill>
                        <a:latin typeface="Calibri"/>
                        <a:ea typeface="Calibri"/>
                        <a:cs typeface="Times New Roman"/>
                      </a:endParaRPr>
                    </a:p>
                  </a:txBody>
                  <a:tcPr marL="50173" marR="50173" marT="0" marB="0">
                    <a:lnL>
                      <a:noFill/>
                    </a:lnL>
                    <a:lnR w="127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rgbClr val="FFFFFF"/>
                    </a:solidFill>
                  </a:tcPr>
                </a:tc>
                <a:tc>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sz="800" dirty="0" smtClean="0">
                          <a:solidFill>
                            <a:srgbClr val="000000"/>
                          </a:solidFill>
                          <a:latin typeface="Times New Roman"/>
                          <a:ea typeface="Times New Roman"/>
                          <a:cs typeface="Times New Roman"/>
                        </a:rPr>
                        <a:t>96.08%</a:t>
                      </a:r>
                      <a:endParaRPr lang="en-US" sz="700" dirty="0" smtClean="0">
                        <a:solidFill>
                          <a:srgbClr val="000000"/>
                        </a:solidFill>
                        <a:latin typeface="Calibri"/>
                        <a:ea typeface="Calibri"/>
                        <a:cs typeface="Times New Roman"/>
                      </a:endParaRPr>
                    </a:p>
                    <a:p>
                      <a:pPr marL="0" marR="0" algn="just">
                        <a:lnSpc>
                          <a:spcPct val="150000"/>
                        </a:lnSpc>
                        <a:spcBef>
                          <a:spcPts val="0"/>
                        </a:spcBef>
                        <a:spcAft>
                          <a:spcPts val="0"/>
                        </a:spcAft>
                      </a:pPr>
                      <a:endParaRPr lang="en-US" sz="800" dirty="0">
                        <a:solidFill>
                          <a:srgbClr val="000000"/>
                        </a:solidFill>
                        <a:latin typeface="Calibri"/>
                        <a:ea typeface="Calibri"/>
                        <a:cs typeface="Times New Roman"/>
                      </a:endParaRPr>
                    </a:p>
                  </a:txBody>
                  <a:tcPr marL="50173" marR="50173" marT="0" marB="0">
                    <a:lnL w="12700" cap="flat" cmpd="sng" algn="ctr">
                      <a:solidFill>
                        <a:srgbClr val="4472C4"/>
                      </a:solidFill>
                      <a:prstDash val="solid"/>
                      <a:round/>
                      <a:headEnd type="none" w="med" len="med"/>
                      <a:tailEnd type="none" w="med" len="med"/>
                    </a:lnL>
                    <a:lnR>
                      <a:noFill/>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rgbClr val="D0DBF0"/>
                    </a:solidFill>
                  </a:tcPr>
                </a:tc>
              </a:tr>
              <a:tr h="248772">
                <a:tc>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sz="800" b="1" dirty="0" smtClean="0">
                          <a:solidFill>
                            <a:srgbClr val="000000"/>
                          </a:solidFill>
                          <a:latin typeface="Times New Roman"/>
                          <a:ea typeface="Times New Roman"/>
                          <a:cs typeface="Times New Roman"/>
                        </a:rPr>
                        <a:t>Apr</a:t>
                      </a:r>
                      <a:endParaRPr lang="en-US" sz="700" dirty="0" smtClean="0">
                        <a:solidFill>
                          <a:srgbClr val="000000"/>
                        </a:solidFill>
                        <a:latin typeface="Calibri"/>
                        <a:ea typeface="Calibri"/>
                        <a:cs typeface="Times New Roman"/>
                      </a:endParaRPr>
                    </a:p>
                    <a:p>
                      <a:pPr marL="0" marR="0" algn="just">
                        <a:lnSpc>
                          <a:spcPct val="150000"/>
                        </a:lnSpc>
                        <a:spcBef>
                          <a:spcPts val="0"/>
                        </a:spcBef>
                        <a:spcAft>
                          <a:spcPts val="0"/>
                        </a:spcAft>
                      </a:pPr>
                      <a:endParaRPr lang="en-US" sz="800" dirty="0">
                        <a:solidFill>
                          <a:srgbClr val="000000"/>
                        </a:solidFill>
                        <a:latin typeface="Calibri"/>
                        <a:ea typeface="Calibri"/>
                        <a:cs typeface="Times New Roman"/>
                      </a:endParaRPr>
                    </a:p>
                  </a:txBody>
                  <a:tcPr marL="50173" marR="50173" marT="0" marB="0">
                    <a:lnL>
                      <a:noFill/>
                    </a:lnL>
                    <a:lnR w="127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a:noFill/>
                    </a:lnB>
                    <a:solidFill>
                      <a:srgbClr val="FFFFFF"/>
                    </a:solidFill>
                  </a:tcPr>
                </a:tc>
                <a:tc>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sz="800" dirty="0" smtClean="0">
                          <a:solidFill>
                            <a:srgbClr val="000000"/>
                          </a:solidFill>
                          <a:latin typeface="Times New Roman"/>
                          <a:ea typeface="Times New Roman"/>
                          <a:cs typeface="Times New Roman"/>
                        </a:rPr>
                        <a:t>96.32%</a:t>
                      </a:r>
                      <a:endParaRPr lang="en-US" sz="700" dirty="0" smtClean="0">
                        <a:solidFill>
                          <a:srgbClr val="000000"/>
                        </a:solidFill>
                        <a:latin typeface="Calibri"/>
                        <a:ea typeface="Calibri"/>
                        <a:cs typeface="Times New Roman"/>
                      </a:endParaRPr>
                    </a:p>
                    <a:p>
                      <a:pPr marL="0" marR="0" algn="just">
                        <a:lnSpc>
                          <a:spcPct val="150000"/>
                        </a:lnSpc>
                        <a:spcBef>
                          <a:spcPts val="0"/>
                        </a:spcBef>
                        <a:spcAft>
                          <a:spcPts val="0"/>
                        </a:spcAft>
                      </a:pPr>
                      <a:endParaRPr lang="en-US" sz="800" dirty="0">
                        <a:solidFill>
                          <a:srgbClr val="000000"/>
                        </a:solidFill>
                        <a:latin typeface="Calibri"/>
                        <a:ea typeface="Calibri"/>
                        <a:cs typeface="Times New Roman"/>
                      </a:endParaRPr>
                    </a:p>
                  </a:txBody>
                  <a:tcPr marL="50173" marR="50173" marT="0" marB="0">
                    <a:lnL w="12700" cap="flat" cmpd="sng" algn="ctr">
                      <a:solidFill>
                        <a:srgbClr val="4472C4"/>
                      </a:solidFill>
                      <a:prstDash val="solid"/>
                      <a:round/>
                      <a:headEnd type="none" w="med" len="med"/>
                      <a:tailEnd type="none" w="med" len="med"/>
                    </a:lnL>
                    <a:lnR>
                      <a:noFill/>
                    </a:lnR>
                    <a:lnT w="38100" cap="flat" cmpd="sng" algn="ctr">
                      <a:solidFill>
                        <a:srgbClr val="4472C4"/>
                      </a:solidFill>
                      <a:prstDash val="solid"/>
                      <a:round/>
                      <a:headEnd type="none" w="med" len="med"/>
                      <a:tailEnd type="none" w="med" len="med"/>
                    </a:lnT>
                    <a:lnB>
                      <a:noFill/>
                    </a:lnB>
                    <a:solidFill>
                      <a:srgbClr val="D0DBF0"/>
                    </a:solidFill>
                  </a:tcPr>
                </a:tc>
              </a:tr>
            </a:tbl>
          </a:graphicData>
        </a:graphic>
      </p:graphicFrame>
      <p:graphicFrame>
        <p:nvGraphicFramePr>
          <p:cNvPr id="7" name="Chart 6"/>
          <p:cNvGraphicFramePr/>
          <p:nvPr/>
        </p:nvGraphicFramePr>
        <p:xfrm>
          <a:off x="6400800" y="1553936"/>
          <a:ext cx="4196615" cy="4548481"/>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6314173" y="1010653"/>
            <a:ext cx="48126" cy="5847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11" dur="500"/>
                                        <p:tgtEl>
                                          <p:spTgt spid="5">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15" dur="500"/>
                                        <p:tgtEl>
                                          <p:spTgt spid="5">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down)">
                                      <p:cBhvr>
                                        <p:cTn id="19" dur="500"/>
                                        <p:tgtEl>
                                          <p:spTgt spid="5">
                                            <p:graphicEl>
                                              <a:chart seriesIdx="2" categoryIdx="-4" bldStep="series"/>
                                            </p:graphic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2000"/>
                                        <p:tgtEl>
                                          <p:spTgt spid="4"/>
                                        </p:tgtEl>
                                      </p:cBhvr>
                                    </p:animEffect>
                                  </p:childTnLst>
                                </p:cTn>
                              </p:par>
                            </p:childTnLst>
                          </p:cTn>
                        </p:par>
                        <p:par>
                          <p:cTn id="24" fill="hold">
                            <p:stCondLst>
                              <p:cond delay="4000"/>
                            </p:stCondLst>
                            <p:childTnLst>
                              <p:par>
                                <p:cTn id="25" presetID="22" presetClass="entr" presetSubtype="4" fill="hold" grpId="0" nodeType="afterEffect">
                                  <p:stCondLst>
                                    <p:cond delay="0"/>
                                  </p:stCondLst>
                                  <p:childTnLst>
                                    <p:set>
                                      <p:cBhvr>
                                        <p:cTn id="2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27" dur="500"/>
                                        <p:tgtEl>
                                          <p:spTgt spid="7">
                                            <p:graphicEl>
                                              <a:chart seriesIdx="-3" categoryIdx="-3" bldStep="gridLegend"/>
                                            </p:graphicEl>
                                          </p:spTgt>
                                        </p:tgtEl>
                                      </p:cBhvr>
                                    </p:animEffect>
                                  </p:childTnLst>
                                </p:cTn>
                              </p:par>
                            </p:childTnLst>
                          </p:cTn>
                        </p:par>
                        <p:par>
                          <p:cTn id="28" fill="hold">
                            <p:stCondLst>
                              <p:cond delay="4500"/>
                            </p:stCondLst>
                            <p:childTnLst>
                              <p:par>
                                <p:cTn id="29" presetID="22" presetClass="entr" presetSubtype="4" fill="hold" grpId="0" nodeType="afterEffect">
                                  <p:stCondLst>
                                    <p:cond delay="0"/>
                                  </p:stCondLst>
                                  <p:childTnLst>
                                    <p:set>
                                      <p:cBhvr>
                                        <p:cTn id="3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31" dur="500"/>
                                        <p:tgtEl>
                                          <p:spTgt spid="7">
                                            <p:graphicEl>
                                              <a:chart seriesIdx="0" categoryIdx="-4" bldStep="series"/>
                                            </p:graphicEl>
                                          </p:spTgt>
                                        </p:tgtEl>
                                      </p:cBhvr>
                                    </p:animEffect>
                                  </p:childTnLst>
                                </p:cTn>
                              </p:par>
                            </p:childTnLst>
                          </p:cTn>
                        </p:par>
                        <p:par>
                          <p:cTn id="32" fill="hold">
                            <p:stCondLst>
                              <p:cond delay="5000"/>
                            </p:stCondLst>
                            <p:childTnLst>
                              <p:par>
                                <p:cTn id="33" presetID="22" presetClass="entr" presetSubtype="4" fill="hold" grpId="0" nodeType="afterEffect">
                                  <p:stCondLst>
                                    <p:cond delay="0"/>
                                  </p:stCondLst>
                                  <p:childTnLst>
                                    <p:set>
                                      <p:cBhvr>
                                        <p:cTn id="3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35" dur="500"/>
                                        <p:tgtEl>
                                          <p:spTgt spid="7">
                                            <p:graphicEl>
                                              <a:chart seriesIdx="1" categoryIdx="-4" bldStep="series"/>
                                            </p:graphicEl>
                                          </p:spTgt>
                                        </p:tgtEl>
                                      </p:cBhvr>
                                    </p:animEffect>
                                  </p:childTnLst>
                                </p:cTn>
                              </p:par>
                            </p:childTnLst>
                          </p:cTn>
                        </p:par>
                        <p:par>
                          <p:cTn id="36" fill="hold">
                            <p:stCondLst>
                              <p:cond delay="5500"/>
                            </p:stCondLst>
                            <p:childTnLst>
                              <p:par>
                                <p:cTn id="37" presetID="22" presetClass="entr" presetSubtype="4" fill="hold" grpId="0" nodeType="afterEffect">
                                  <p:stCondLst>
                                    <p:cond delay="0"/>
                                  </p:stCondLst>
                                  <p:childTnLst>
                                    <p:set>
                                      <p:cBhvr>
                                        <p:cTn id="38"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39" dur="500"/>
                                        <p:tgtEl>
                                          <p:spTgt spid="7">
                                            <p:graphicEl>
                                              <a:chart seriesIdx="2" categoryIdx="-4" bldStep="series"/>
                                            </p:graphicEl>
                                          </p:spTgt>
                                        </p:tgtEl>
                                      </p:cBhvr>
                                    </p:animEffect>
                                  </p:childTnLst>
                                </p:cTn>
                              </p:par>
                            </p:childTnLst>
                          </p:cTn>
                        </p:par>
                        <p:par>
                          <p:cTn id="40" fill="hold">
                            <p:stCondLst>
                              <p:cond delay="6000"/>
                            </p:stCondLst>
                            <p:childTnLst>
                              <p:par>
                                <p:cTn id="41" presetID="22" presetClass="entr" presetSubtype="4" fill="hold" grpId="0" nodeType="afterEffect">
                                  <p:stCondLst>
                                    <p:cond delay="0"/>
                                  </p:stCondLst>
                                  <p:childTnLst>
                                    <p:set>
                                      <p:cBhvr>
                                        <p:cTn id="42"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down)">
                                      <p:cBhvr>
                                        <p:cTn id="43" dur="500"/>
                                        <p:tgtEl>
                                          <p:spTgt spid="7">
                                            <p:graphicEl>
                                              <a:chart seriesIdx="3" categoryIdx="-4" bldStep="series"/>
                                            </p:graphicEl>
                                          </p:spTgt>
                                        </p:tgtEl>
                                      </p:cBhvr>
                                    </p:animEffect>
                                  </p:childTnLst>
                                </p:cTn>
                              </p:par>
                            </p:childTnLst>
                          </p:cTn>
                        </p:par>
                        <p:par>
                          <p:cTn id="44" fill="hold">
                            <p:stCondLst>
                              <p:cond delay="6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Graphic spid="7" grpId="0">
        <p:bldSub>
          <a:bldChart bld="series"/>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57224" y="499533"/>
            <a:ext cx="10772775" cy="1658198"/>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8800" b="1" i="0" u="none" strike="noStrike" kern="1200" cap="none" spc="-120" normalizeH="0" baseline="0" noProof="0" dirty="0" smtClean="0">
                <a:ln>
                  <a:noFill/>
                </a:ln>
                <a:solidFill>
                  <a:srgbClr val="FFFFFF"/>
                </a:solidFill>
                <a:effectLst/>
                <a:uLnTx/>
                <a:uFillTx/>
                <a:latin typeface="+mj-lt"/>
                <a:ea typeface="+mj-ea"/>
                <a:cs typeface="+mj-cs"/>
              </a:rPr>
              <a:t>6. Ergonomics</a:t>
            </a:r>
            <a:endParaRPr kumimoji="0" lang="en-US" sz="8800" b="0" i="0" u="none" strike="noStrike" kern="1200" cap="none" spc="-120" normalizeH="0" baseline="0" noProof="0" dirty="0" smtClean="0">
              <a:ln>
                <a:noFill/>
              </a:ln>
              <a:solidFill>
                <a:srgbClr val="FFFFFF"/>
              </a:solidFill>
              <a:effectLst/>
              <a:uLnTx/>
              <a:uFillTx/>
              <a:latin typeface="+mj-lt"/>
              <a:ea typeface="+mj-ea"/>
              <a:cs typeface="+mj-cs"/>
            </a:endParaRPr>
          </a:p>
        </p:txBody>
      </p:sp>
      <p:sp>
        <p:nvSpPr>
          <p:cNvPr id="7" name="Content Placeholder 2"/>
          <p:cNvSpPr txBox="1">
            <a:spLocks/>
          </p:cNvSpPr>
          <p:nvPr/>
        </p:nvSpPr>
        <p:spPr>
          <a:xfrm>
            <a:off x="667229" y="1989513"/>
            <a:ext cx="9833934" cy="1745090"/>
          </a:xfrm>
          <a:prstGeom prst="rect">
            <a:avLst/>
          </a:prstGeom>
        </p:spPr>
        <p:txBody>
          <a:bodyPr>
            <a:noAutofit/>
          </a:body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endPar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Two High rated stations with Ergo issues were detected by </a:t>
            </a:r>
            <a:r>
              <a:rPr kumimoji="0" lang="en-US" sz="20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GEST technique </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and solutions for them are being </a:t>
            </a:r>
            <a:r>
              <a:rPr kumimoji="0" lang="en-US" sz="20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proposed.</a:t>
            </a:r>
            <a:endPar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Which will improve the efficiency the operator and reduce the work load.</a:t>
            </a: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
        <p:nvSpPr>
          <p:cNvPr id="4" name="TextBox 3"/>
          <p:cNvSpPr txBox="1"/>
          <p:nvPr/>
        </p:nvSpPr>
        <p:spPr>
          <a:xfrm>
            <a:off x="10799549" y="2030936"/>
            <a:ext cx="1296202" cy="1200329"/>
          </a:xfrm>
          <a:prstGeom prst="rect">
            <a:avLst/>
          </a:prstGeom>
          <a:noFill/>
        </p:spPr>
        <p:txBody>
          <a:bodyPr wrap="square" rtlCol="0">
            <a:spAutoFit/>
          </a:bodyPr>
          <a:lstStyle/>
          <a:p>
            <a:r>
              <a:rPr lang="en-US" dirty="0" smtClean="0">
                <a:solidFill>
                  <a:schemeClr val="bg1"/>
                </a:solidFill>
              </a:rPr>
              <a:t>G</a:t>
            </a:r>
            <a:r>
              <a:rPr lang="en-US" dirty="0" smtClean="0"/>
              <a:t>lobal </a:t>
            </a:r>
            <a:r>
              <a:rPr lang="en-US" dirty="0" smtClean="0">
                <a:solidFill>
                  <a:schemeClr val="bg1"/>
                </a:solidFill>
              </a:rPr>
              <a:t>E</a:t>
            </a:r>
            <a:r>
              <a:rPr lang="en-US" dirty="0" smtClean="0"/>
              <a:t>rgonomics </a:t>
            </a:r>
            <a:r>
              <a:rPr lang="en-US" dirty="0" smtClean="0">
                <a:solidFill>
                  <a:schemeClr val="bg1"/>
                </a:solidFill>
              </a:rPr>
              <a:t>S</a:t>
            </a:r>
            <a:r>
              <a:rPr lang="en-US" dirty="0" smtClean="0"/>
              <a:t>creening </a:t>
            </a:r>
            <a:r>
              <a:rPr lang="en-US" dirty="0" smtClean="0">
                <a:solidFill>
                  <a:schemeClr val="bg1"/>
                </a:solidFill>
              </a:rPr>
              <a:t>T</a:t>
            </a:r>
            <a:r>
              <a:rPr lang="en-US" dirty="0" smtClean="0"/>
              <a:t>ool</a:t>
            </a:r>
            <a:endParaRPr lang="en-US" dirty="0"/>
          </a:p>
        </p:txBody>
      </p:sp>
    </p:spTree>
    <p:extLst>
      <p:ext uri="{BB962C8B-B14F-4D97-AF65-F5344CB8AC3E}">
        <p14:creationId xmlns="" xmlns:p14="http://schemas.microsoft.com/office/powerpoint/2010/main" val="36281658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58938"/>
          </a:xfrm>
        </p:spPr>
        <p:txBody>
          <a:bodyPr/>
          <a:lstStyle/>
          <a:p>
            <a:pPr lvl="0"/>
            <a:r>
              <a:rPr lang="en-US" b="1" dirty="0" smtClean="0"/>
              <a:t>Proposal’s:</a:t>
            </a:r>
            <a:endParaRPr lang="en-US" dirty="0" smtClean="0"/>
          </a:p>
        </p:txBody>
      </p:sp>
      <p:sp>
        <p:nvSpPr>
          <p:cNvPr id="3" name="Content Placeholder 2"/>
          <p:cNvSpPr>
            <a:spLocks noGrp="1"/>
          </p:cNvSpPr>
          <p:nvPr>
            <p:ph sz="half" idx="2"/>
          </p:nvPr>
        </p:nvSpPr>
        <p:spPr>
          <a:xfrm>
            <a:off x="649299" y="1675748"/>
            <a:ext cx="5285337" cy="4662299"/>
          </a:xfrm>
        </p:spPr>
        <p:txBody>
          <a:bodyPr numCol="1">
            <a:noAutofit/>
          </a:bodyPr>
          <a:lstStyle/>
          <a:p>
            <a:pPr lvl="0"/>
            <a:r>
              <a:rPr lang="en-US" sz="2000" b="1" dirty="0" smtClean="0"/>
              <a:t>BIW 60 R</a:t>
            </a:r>
          </a:p>
          <a:p>
            <a:r>
              <a:rPr lang="en-US" sz="2000" dirty="0" smtClean="0"/>
              <a:t>At this station the operator has to walk a considerable distance to get the </a:t>
            </a:r>
            <a:r>
              <a:rPr lang="en-US" sz="2000" b="1" dirty="0" smtClean="0"/>
              <a:t>tailgate</a:t>
            </a:r>
            <a:r>
              <a:rPr lang="en-US" sz="2000" dirty="0" smtClean="0"/>
              <a:t> and then to assemble it. The picture below shows the Ergo issue which illustrates the loading of </a:t>
            </a:r>
            <a:r>
              <a:rPr lang="en-US" sz="2000" b="1" dirty="0" smtClean="0"/>
              <a:t>heavy objects</a:t>
            </a:r>
            <a:r>
              <a:rPr lang="en-US" sz="2000" dirty="0" smtClean="0"/>
              <a:t> by carrying it by hand. </a:t>
            </a:r>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It was proposed that a </a:t>
            </a:r>
            <a:r>
              <a:rPr lang="en-US" sz="2000" b="1" dirty="0" smtClean="0"/>
              <a:t>rail supported hoist or tackle</a:t>
            </a:r>
            <a:r>
              <a:rPr lang="en-US" sz="2000" dirty="0" smtClean="0"/>
              <a:t> can be installed to transfer the tailgate.</a:t>
            </a:r>
          </a:p>
        </p:txBody>
      </p:sp>
      <p:sp>
        <p:nvSpPr>
          <p:cNvPr id="6" name="Content Placeholder 2"/>
          <p:cNvSpPr>
            <a:spLocks noGrp="1"/>
          </p:cNvSpPr>
          <p:nvPr>
            <p:ph sz="half" idx="2"/>
          </p:nvPr>
        </p:nvSpPr>
        <p:spPr>
          <a:xfrm>
            <a:off x="6368782" y="1658471"/>
            <a:ext cx="5285337" cy="4733363"/>
          </a:xfrm>
        </p:spPr>
        <p:txBody>
          <a:bodyPr numCol="1">
            <a:noAutofit/>
          </a:bodyPr>
          <a:lstStyle/>
          <a:p>
            <a:pPr lvl="0"/>
            <a:r>
              <a:rPr lang="en-US" sz="2000" b="1" dirty="0" smtClean="0"/>
              <a:t>ENR 230 L</a:t>
            </a:r>
          </a:p>
          <a:p>
            <a:r>
              <a:rPr lang="en-US" sz="2000" dirty="0" smtClean="0"/>
              <a:t>At this station the operator has to </a:t>
            </a:r>
            <a:r>
              <a:rPr lang="en-US" sz="2000" b="1" dirty="0" smtClean="0"/>
              <a:t>bend down </a:t>
            </a:r>
            <a:r>
              <a:rPr lang="en-US" sz="2000" dirty="0" smtClean="0"/>
              <a:t>and perform 4 spots. The regular bending is an Ergo issue.</a:t>
            </a:r>
          </a:p>
          <a:p>
            <a:endParaRPr lang="en-US" sz="2000" dirty="0" smtClean="0"/>
          </a:p>
          <a:p>
            <a:endParaRPr lang="en-US" sz="2000" dirty="0" smtClean="0"/>
          </a:p>
          <a:p>
            <a:endParaRPr lang="en-US" sz="2000" dirty="0" smtClean="0"/>
          </a:p>
          <a:p>
            <a:endParaRPr lang="en-US" sz="2000" dirty="0" smtClean="0"/>
          </a:p>
          <a:p>
            <a:pPr>
              <a:buNone/>
            </a:pPr>
            <a:endParaRPr lang="en-US" sz="2000" dirty="0" smtClean="0"/>
          </a:p>
          <a:p>
            <a:r>
              <a:rPr lang="en-US" sz="2000" dirty="0" smtClean="0"/>
              <a:t>It was proposed that by </a:t>
            </a:r>
            <a:r>
              <a:rPr lang="en-US" sz="2000" b="1" dirty="0" smtClean="0"/>
              <a:t>transferring the spots </a:t>
            </a:r>
            <a:r>
              <a:rPr lang="en-US" sz="2000" dirty="0" smtClean="0"/>
              <a:t>to Underbody , the operator will be able to operate comfortably as the fixture is at an considerable height.</a:t>
            </a:r>
          </a:p>
        </p:txBody>
      </p:sp>
      <p:pic>
        <p:nvPicPr>
          <p:cNvPr id="7" name="Picture 6" descr="F:\GM\Ergo\Screenshot_2016-03-02-10-49-31.png"/>
          <p:cNvPicPr/>
          <p:nvPr/>
        </p:nvPicPr>
        <p:blipFill>
          <a:blip r:embed="rId3" cstate="print"/>
          <a:srcRect/>
          <a:stretch>
            <a:fillRect/>
          </a:stretch>
        </p:blipFill>
        <p:spPr bwMode="auto">
          <a:xfrm>
            <a:off x="1380004" y="3619186"/>
            <a:ext cx="3371850" cy="1896662"/>
          </a:xfrm>
          <a:prstGeom prst="rect">
            <a:avLst/>
          </a:prstGeom>
          <a:noFill/>
          <a:ln w="3175">
            <a:solidFill>
              <a:schemeClr val="tx1"/>
            </a:solidFill>
            <a:miter lim="800000"/>
            <a:headEnd/>
            <a:tailEnd/>
          </a:ln>
        </p:spPr>
      </p:pic>
      <p:pic>
        <p:nvPicPr>
          <p:cNvPr id="8" name="Picture 7" descr="F:\GM\Ergo\IMG-20160226-WA0001.jpg"/>
          <p:cNvPicPr/>
          <p:nvPr/>
        </p:nvPicPr>
        <p:blipFill>
          <a:blip r:embed="rId4" cstate="print"/>
          <a:srcRect/>
          <a:stretch>
            <a:fillRect/>
          </a:stretch>
        </p:blipFill>
        <p:spPr bwMode="auto">
          <a:xfrm>
            <a:off x="7233359" y="3054875"/>
            <a:ext cx="3534410" cy="1985380"/>
          </a:xfrm>
          <a:prstGeom prst="rect">
            <a:avLst/>
          </a:prstGeom>
          <a:noFill/>
          <a:ln w="3175">
            <a:solidFill>
              <a:schemeClr val="tx1"/>
            </a:solidFill>
            <a:miter lim="800000"/>
            <a:headEnd/>
            <a:tailEnd/>
          </a:ln>
        </p:spPr>
      </p:pic>
    </p:spTree>
    <p:extLst>
      <p:ext uri="{BB962C8B-B14F-4D97-AF65-F5344CB8AC3E}">
        <p14:creationId xmlns="" xmlns:p14="http://schemas.microsoft.com/office/powerpoint/2010/main" val="2417705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Future Scope</a:t>
            </a:r>
            <a:endParaRPr lang="en-US" dirty="0"/>
          </a:p>
        </p:txBody>
      </p:sp>
      <p:sp>
        <p:nvSpPr>
          <p:cNvPr id="3" name="Text Placeholder 2"/>
          <p:cNvSpPr>
            <a:spLocks noGrp="1"/>
          </p:cNvSpPr>
          <p:nvPr>
            <p:ph type="subTitle" idx="1"/>
          </p:nvPr>
        </p:nvSpPr>
        <p:spPr/>
        <p:txBody>
          <a:bodyPr/>
          <a:lstStyle/>
          <a:p>
            <a:r>
              <a:rPr lang="en-US" dirty="0" smtClean="0"/>
              <a:t> </a:t>
            </a:r>
            <a:endParaRPr lang="en-US" dirty="0"/>
          </a:p>
        </p:txBody>
      </p:sp>
    </p:spTree>
    <p:extLst>
      <p:ext uri="{BB962C8B-B14F-4D97-AF65-F5344CB8AC3E}">
        <p14:creationId xmlns="" xmlns:p14="http://schemas.microsoft.com/office/powerpoint/2010/main" val="14441837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97" y="436404"/>
            <a:ext cx="3383280" cy="587271"/>
          </a:xfrm>
        </p:spPr>
        <p:txBody>
          <a:bodyPr/>
          <a:lstStyle/>
          <a:p>
            <a:r>
              <a:rPr lang="en-US" b="1" dirty="0" smtClean="0"/>
              <a:t>Research Work</a:t>
            </a:r>
            <a:endParaRPr lang="en-US" dirty="0"/>
          </a:p>
        </p:txBody>
      </p:sp>
      <p:sp>
        <p:nvSpPr>
          <p:cNvPr id="4" name="Text Placeholder 3"/>
          <p:cNvSpPr>
            <a:spLocks noGrp="1"/>
          </p:cNvSpPr>
          <p:nvPr>
            <p:ph type="body" sz="half" idx="2"/>
          </p:nvPr>
        </p:nvSpPr>
        <p:spPr>
          <a:xfrm>
            <a:off x="8162223" y="1087656"/>
            <a:ext cx="3627782" cy="4909732"/>
          </a:xfrm>
        </p:spPr>
        <p:txBody>
          <a:bodyPr>
            <a:normAutofit lnSpcReduction="10000"/>
          </a:bodyPr>
          <a:lstStyle/>
          <a:p>
            <a:pPr lvl="0" algn="just"/>
            <a:r>
              <a:rPr lang="en-US" dirty="0" smtClean="0"/>
              <a:t>The activities performed at the respective stations are differentiated based on the variability of the activity, that are </a:t>
            </a:r>
            <a:r>
              <a:rPr lang="en-US" b="1" dirty="0" smtClean="0"/>
              <a:t>constant activities</a:t>
            </a:r>
            <a:r>
              <a:rPr lang="en-US" dirty="0" smtClean="0"/>
              <a:t> and </a:t>
            </a:r>
            <a:r>
              <a:rPr lang="en-US" b="1" dirty="0" smtClean="0"/>
              <a:t>variable activities</a:t>
            </a:r>
            <a:r>
              <a:rPr lang="en-US" dirty="0" smtClean="0"/>
              <a:t>. </a:t>
            </a:r>
            <a:endParaRPr lang="en-US" dirty="0" smtClean="0"/>
          </a:p>
          <a:p>
            <a:pPr lvl="0" algn="just"/>
            <a:r>
              <a:rPr lang="en-US" dirty="0" smtClean="0"/>
              <a:t>The </a:t>
            </a:r>
            <a:r>
              <a:rPr lang="en-US" b="1" dirty="0" smtClean="0"/>
              <a:t>data have been collected </a:t>
            </a:r>
            <a:r>
              <a:rPr lang="en-US" dirty="0" smtClean="0"/>
              <a:t>from </a:t>
            </a:r>
            <a:r>
              <a:rPr lang="en-US" dirty="0" smtClean="0"/>
              <a:t>throughout the Body Shop and tabulated as per the differentiation. </a:t>
            </a:r>
            <a:endParaRPr lang="en-US" dirty="0" smtClean="0"/>
          </a:p>
          <a:p>
            <a:pPr lvl="0" algn="just"/>
            <a:r>
              <a:rPr lang="en-US" dirty="0" smtClean="0"/>
              <a:t>Based </a:t>
            </a:r>
            <a:r>
              <a:rPr lang="en-US" dirty="0" smtClean="0"/>
              <a:t>on the data collected, we can reduce the time constrained by variable activities using the techniques of </a:t>
            </a:r>
            <a:r>
              <a:rPr lang="en-US" b="1" dirty="0" smtClean="0"/>
              <a:t>Mathematical Modeling. </a:t>
            </a:r>
            <a:endParaRPr lang="en-US" b="1" dirty="0" smtClean="0"/>
          </a:p>
          <a:p>
            <a:pPr lvl="0" algn="just"/>
            <a:r>
              <a:rPr lang="en-US" dirty="0" smtClean="0"/>
              <a:t>The </a:t>
            </a:r>
            <a:r>
              <a:rPr lang="en-US" dirty="0" smtClean="0"/>
              <a:t>result applying to the real life situation will </a:t>
            </a:r>
            <a:r>
              <a:rPr lang="en-US" b="1" dirty="0" smtClean="0"/>
              <a:t>profit all manufacturing companies </a:t>
            </a:r>
            <a:r>
              <a:rPr lang="en-US" dirty="0" smtClean="0"/>
              <a:t>following the standardization process.  </a:t>
            </a:r>
            <a:endParaRPr lang="en-US" sz="1600" dirty="0"/>
          </a:p>
        </p:txBody>
      </p:sp>
      <p:pic>
        <p:nvPicPr>
          <p:cNvPr id="5" name="Picture 4" descr="10.png"/>
          <p:cNvPicPr>
            <a:picLocks noChangeAspect="1"/>
          </p:cNvPicPr>
          <p:nvPr/>
        </p:nvPicPr>
        <p:blipFill>
          <a:blip r:embed="rId3"/>
          <a:stretch>
            <a:fillRect/>
          </a:stretch>
        </p:blipFill>
        <p:spPr>
          <a:xfrm>
            <a:off x="134471" y="3383042"/>
            <a:ext cx="7010400" cy="3349452"/>
          </a:xfrm>
          <a:prstGeom prst="rect">
            <a:avLst/>
          </a:prstGeom>
          <a:ln>
            <a:solidFill>
              <a:schemeClr val="tx1"/>
            </a:solidFill>
          </a:ln>
        </p:spPr>
      </p:pic>
      <p:pic>
        <p:nvPicPr>
          <p:cNvPr id="6" name="Picture 5" descr="11.png"/>
          <p:cNvPicPr>
            <a:picLocks noChangeAspect="1"/>
          </p:cNvPicPr>
          <p:nvPr/>
        </p:nvPicPr>
        <p:blipFill>
          <a:blip r:embed="rId4"/>
          <a:stretch>
            <a:fillRect/>
          </a:stretch>
        </p:blipFill>
        <p:spPr>
          <a:xfrm>
            <a:off x="142819" y="112736"/>
            <a:ext cx="7002051" cy="3241642"/>
          </a:xfrm>
          <a:prstGeom prst="rect">
            <a:avLst/>
          </a:prstGeom>
          <a:ln>
            <a:solidFill>
              <a:schemeClr val="tx1"/>
            </a:solidFill>
          </a:ln>
        </p:spPr>
      </p:pic>
    </p:spTree>
    <p:extLst>
      <p:ext uri="{BB962C8B-B14F-4D97-AF65-F5344CB8AC3E}">
        <p14:creationId xmlns="" xmlns:p14="http://schemas.microsoft.com/office/powerpoint/2010/main" val="17756600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613" y="2599901"/>
            <a:ext cx="10772775" cy="1658198"/>
          </a:xfrm>
        </p:spPr>
        <p:txBody>
          <a:bodyPr/>
          <a:lstStyle/>
          <a:p>
            <a:pPr algn="ctr"/>
            <a:r>
              <a:rPr lang="en-US" spc="300" dirty="0" smtClean="0"/>
              <a:t>Thank You</a:t>
            </a:r>
            <a:endParaRPr lang="en-US" spc="300" dirty="0"/>
          </a:p>
        </p:txBody>
      </p:sp>
    </p:spTree>
    <p:extLst>
      <p:ext uri="{BB962C8B-B14F-4D97-AF65-F5344CB8AC3E}">
        <p14:creationId xmlns="" xmlns:p14="http://schemas.microsoft.com/office/powerpoint/2010/main" val="187380364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0" y="0"/>
            <a:ext cx="12192000" cy="6858000"/>
          </a:xfrm>
          <a:prstGeom prst="rect">
            <a:avLst/>
          </a:prstGeom>
          <a:ln w="3175" cap="sq">
            <a:solidFill>
              <a:schemeClr val="tx1"/>
            </a:solidFill>
            <a:prstDash val="solid"/>
            <a:miter lim="800000"/>
          </a:ln>
          <a:effectLst/>
        </p:spPr>
      </p:pic>
      <p:pic>
        <p:nvPicPr>
          <p:cNvPr id="46" name="Picture 45" descr="IMG_20160308_085102.jpg"/>
          <p:cNvPicPr>
            <a:picLocks noChangeAspect="1"/>
          </p:cNvPicPr>
          <p:nvPr/>
        </p:nvPicPr>
        <p:blipFill>
          <a:blip r:embed="rId3"/>
          <a:srcRect l="6259" r="9852" b="13333"/>
          <a:stretch>
            <a:fillRect/>
          </a:stretch>
        </p:blipFill>
        <p:spPr>
          <a:xfrm>
            <a:off x="0" y="0"/>
            <a:ext cx="7873465" cy="6711351"/>
          </a:xfrm>
          <a:prstGeom prst="roundRect">
            <a:avLst>
              <a:gd name="adj" fmla="val 8594"/>
            </a:avLst>
          </a:prstGeom>
          <a:solidFill>
            <a:srgbClr val="FFFFFF">
              <a:shade val="85000"/>
            </a:srgbClr>
          </a:solidFill>
          <a:ln>
            <a:noFill/>
          </a:ln>
          <a:effectLst/>
        </p:spPr>
      </p:pic>
      <p:sp>
        <p:nvSpPr>
          <p:cNvPr id="47" name="Rectangle 46"/>
          <p:cNvSpPr/>
          <p:nvPr/>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20267" y="659331"/>
            <a:ext cx="3947320" cy="2688336"/>
          </a:xfrm>
          <a:prstGeom prst="rect">
            <a:avLst/>
          </a:prstGeom>
          <a:noFill/>
          <a:ln w="76200" cmpd="thickThin">
            <a:solidFill>
              <a:schemeClr val="tx1"/>
            </a:solidFill>
            <a:prstDash val="sysDot"/>
          </a:ln>
          <a:effectLst/>
          <a:scene3d>
            <a:camera prst="orthographicFront"/>
            <a:lightRig rig="sunse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8" name="Rectangle 7"/>
          <p:cNvSpPr/>
          <p:nvPr/>
        </p:nvSpPr>
        <p:spPr>
          <a:xfrm>
            <a:off x="4038279" y="3858768"/>
            <a:ext cx="3719683" cy="2432304"/>
          </a:xfrm>
          <a:prstGeom prst="rect">
            <a:avLst/>
          </a:prstGeom>
          <a:noFill/>
          <a:ln w="76200" cmpd="thickThin">
            <a:solidFill>
              <a:schemeClr val="tx1"/>
            </a:solidFill>
            <a:prstDash val="sysDot"/>
          </a:ln>
          <a:effectLst/>
          <a:scene3d>
            <a:camera prst="orthographicFront"/>
            <a:lightRig rig="sunse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01.png"/>
          <p:cNvPicPr>
            <a:picLocks noChangeAspect="1"/>
          </p:cNvPicPr>
          <p:nvPr/>
        </p:nvPicPr>
        <p:blipFill>
          <a:blip r:embed="rId4"/>
          <a:stretch>
            <a:fillRect/>
          </a:stretch>
        </p:blipFill>
        <p:spPr>
          <a:xfrm>
            <a:off x="8085221" y="1"/>
            <a:ext cx="3860009" cy="2261936"/>
          </a:xfrm>
          <a:prstGeom prst="rect">
            <a:avLst/>
          </a:prstGeom>
        </p:spPr>
      </p:pic>
      <p:pic>
        <p:nvPicPr>
          <p:cNvPr id="10" name="Picture 9" descr="02.png"/>
          <p:cNvPicPr>
            <a:picLocks noChangeAspect="1"/>
          </p:cNvPicPr>
          <p:nvPr/>
        </p:nvPicPr>
        <p:blipFill>
          <a:blip r:embed="rId5"/>
          <a:stretch>
            <a:fillRect/>
          </a:stretch>
        </p:blipFill>
        <p:spPr>
          <a:xfrm>
            <a:off x="8085222" y="311621"/>
            <a:ext cx="3840480" cy="1950316"/>
          </a:xfrm>
          <a:prstGeom prst="rect">
            <a:avLst/>
          </a:prstGeom>
        </p:spPr>
      </p:pic>
      <p:pic>
        <p:nvPicPr>
          <p:cNvPr id="11" name="Picture 10" descr="03.png"/>
          <p:cNvPicPr>
            <a:picLocks noChangeAspect="1"/>
          </p:cNvPicPr>
          <p:nvPr/>
        </p:nvPicPr>
        <p:blipFill>
          <a:blip r:embed="rId6"/>
          <a:stretch>
            <a:fillRect/>
          </a:stretch>
        </p:blipFill>
        <p:spPr>
          <a:xfrm>
            <a:off x="8075596" y="634011"/>
            <a:ext cx="3860657" cy="2234318"/>
          </a:xfrm>
          <a:prstGeom prst="rect">
            <a:avLst/>
          </a:prstGeom>
        </p:spPr>
      </p:pic>
      <p:sp>
        <p:nvSpPr>
          <p:cNvPr id="13" name="Rectangle 12"/>
          <p:cNvSpPr/>
          <p:nvPr/>
        </p:nvSpPr>
        <p:spPr>
          <a:xfrm>
            <a:off x="5111015" y="712269"/>
            <a:ext cx="2492943" cy="972152"/>
          </a:xfrm>
          <a:prstGeom prst="rect">
            <a:avLst/>
          </a:prstGeom>
          <a:noFill/>
          <a:ln w="285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98669" y="3858124"/>
            <a:ext cx="1097280" cy="972152"/>
          </a:xfrm>
          <a:prstGeom prst="rect">
            <a:avLst/>
          </a:prstGeom>
          <a:noFill/>
          <a:ln w="285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6319" y="5271399"/>
            <a:ext cx="1097280" cy="972152"/>
          </a:xfrm>
          <a:prstGeom prst="rect">
            <a:avLst/>
          </a:prstGeom>
          <a:noFill/>
          <a:ln w="285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06.png"/>
          <p:cNvPicPr>
            <a:picLocks noChangeAspect="1"/>
          </p:cNvPicPr>
          <p:nvPr/>
        </p:nvPicPr>
        <p:blipFill>
          <a:blip r:embed="rId7"/>
          <a:stretch>
            <a:fillRect/>
          </a:stretch>
        </p:blipFill>
        <p:spPr>
          <a:xfrm>
            <a:off x="8085221" y="961680"/>
            <a:ext cx="3839127" cy="2243552"/>
          </a:xfrm>
          <a:prstGeom prst="rect">
            <a:avLst/>
          </a:prstGeom>
        </p:spPr>
      </p:pic>
      <p:sp>
        <p:nvSpPr>
          <p:cNvPr id="17" name="Rectangle 16"/>
          <p:cNvSpPr/>
          <p:nvPr/>
        </p:nvSpPr>
        <p:spPr>
          <a:xfrm>
            <a:off x="3984859" y="702644"/>
            <a:ext cx="1068404" cy="90477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454893" y="5378918"/>
            <a:ext cx="1068404" cy="90477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07.png"/>
          <p:cNvPicPr>
            <a:picLocks noChangeAspect="1"/>
          </p:cNvPicPr>
          <p:nvPr/>
        </p:nvPicPr>
        <p:blipFill>
          <a:blip r:embed="rId8"/>
          <a:stretch>
            <a:fillRect/>
          </a:stretch>
        </p:blipFill>
        <p:spPr>
          <a:xfrm>
            <a:off x="8114097" y="1292968"/>
            <a:ext cx="3839128" cy="2083140"/>
          </a:xfrm>
          <a:prstGeom prst="rect">
            <a:avLst/>
          </a:prstGeom>
        </p:spPr>
      </p:pic>
      <p:cxnSp>
        <p:nvCxnSpPr>
          <p:cNvPr id="22" name="Straight Arrow Connector 21"/>
          <p:cNvCxnSpPr/>
          <p:nvPr/>
        </p:nvCxnSpPr>
        <p:spPr>
          <a:xfrm>
            <a:off x="5053263" y="1501541"/>
            <a:ext cx="5467150" cy="596766"/>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3" name="Picture 22" descr="08.png"/>
          <p:cNvPicPr>
            <a:picLocks noChangeAspect="1"/>
          </p:cNvPicPr>
          <p:nvPr/>
        </p:nvPicPr>
        <p:blipFill>
          <a:blip r:embed="rId9"/>
          <a:stretch>
            <a:fillRect/>
          </a:stretch>
        </p:blipFill>
        <p:spPr>
          <a:xfrm>
            <a:off x="8125493" y="1664740"/>
            <a:ext cx="3848988" cy="2108381"/>
          </a:xfrm>
          <a:prstGeom prst="rect">
            <a:avLst/>
          </a:prstGeom>
        </p:spPr>
      </p:pic>
      <p:sp>
        <p:nvSpPr>
          <p:cNvPr id="24" name="Rectangle 23"/>
          <p:cNvSpPr/>
          <p:nvPr/>
        </p:nvSpPr>
        <p:spPr>
          <a:xfrm>
            <a:off x="3869356" y="2598821"/>
            <a:ext cx="683393" cy="644894"/>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322771" y="3944753"/>
            <a:ext cx="616016" cy="704249"/>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4551145" y="2598821"/>
            <a:ext cx="5372501" cy="325655"/>
          </a:xfrm>
          <a:prstGeom prst="straightConnector1">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 name="Picture 28" descr="09.png"/>
          <p:cNvPicPr>
            <a:picLocks noChangeAspect="1"/>
          </p:cNvPicPr>
          <p:nvPr/>
        </p:nvPicPr>
        <p:blipFill>
          <a:blip r:embed="rId10"/>
          <a:stretch>
            <a:fillRect/>
          </a:stretch>
        </p:blipFill>
        <p:spPr>
          <a:xfrm>
            <a:off x="8101102" y="2045326"/>
            <a:ext cx="3869369" cy="2209058"/>
          </a:xfrm>
          <a:prstGeom prst="rect">
            <a:avLst/>
          </a:prstGeom>
        </p:spPr>
      </p:pic>
      <p:sp>
        <p:nvSpPr>
          <p:cNvPr id="30" name="Rectangle 29"/>
          <p:cNvSpPr/>
          <p:nvPr/>
        </p:nvSpPr>
        <p:spPr>
          <a:xfrm>
            <a:off x="3859731" y="1886552"/>
            <a:ext cx="721894" cy="683393"/>
          </a:xfrm>
          <a:prstGeom prst="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580022" y="3925504"/>
            <a:ext cx="721894" cy="683393"/>
          </a:xfrm>
          <a:prstGeom prst="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30" idx="3"/>
          </p:cNvCxnSpPr>
          <p:nvPr/>
        </p:nvCxnSpPr>
        <p:spPr>
          <a:xfrm>
            <a:off x="4581625" y="2228249"/>
            <a:ext cx="4649002" cy="1487103"/>
          </a:xfrm>
          <a:prstGeom prst="straightConnector1">
            <a:avLst/>
          </a:prstGeom>
          <a:ln w="762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716379" y="1828800"/>
            <a:ext cx="1395663" cy="702644"/>
          </a:xfrm>
          <a:prstGeom prst="rect">
            <a:avLst/>
          </a:prstGeom>
          <a:noFill/>
          <a:ln w="38100">
            <a:solidFill>
              <a:srgbClr val="FF993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647398" y="4735628"/>
            <a:ext cx="1395663" cy="567891"/>
          </a:xfrm>
          <a:prstGeom prst="rect">
            <a:avLst/>
          </a:prstGeom>
          <a:noFill/>
          <a:ln w="38100">
            <a:solidFill>
              <a:srgbClr val="FF993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04.png"/>
          <p:cNvPicPr>
            <a:picLocks noChangeAspect="1"/>
          </p:cNvPicPr>
          <p:nvPr/>
        </p:nvPicPr>
        <p:blipFill>
          <a:blip r:embed="rId11"/>
          <a:stretch>
            <a:fillRect/>
          </a:stretch>
        </p:blipFill>
        <p:spPr>
          <a:xfrm>
            <a:off x="8104473" y="2396649"/>
            <a:ext cx="3858376" cy="2425627"/>
          </a:xfrm>
          <a:prstGeom prst="rect">
            <a:avLst/>
          </a:prstGeom>
        </p:spPr>
      </p:pic>
      <p:pic>
        <p:nvPicPr>
          <p:cNvPr id="35" name="Picture 34" descr="10.png"/>
          <p:cNvPicPr>
            <a:picLocks noChangeAspect="1"/>
          </p:cNvPicPr>
          <p:nvPr/>
        </p:nvPicPr>
        <p:blipFill>
          <a:blip r:embed="rId12"/>
          <a:stretch>
            <a:fillRect/>
          </a:stretch>
        </p:blipFill>
        <p:spPr>
          <a:xfrm>
            <a:off x="8101108" y="2765152"/>
            <a:ext cx="3863114" cy="2177597"/>
          </a:xfrm>
          <a:prstGeom prst="rect">
            <a:avLst/>
          </a:prstGeom>
        </p:spPr>
      </p:pic>
      <p:sp>
        <p:nvSpPr>
          <p:cNvPr id="38" name="Down Arrow 37"/>
          <p:cNvSpPr/>
          <p:nvPr/>
        </p:nvSpPr>
        <p:spPr>
          <a:xfrm>
            <a:off x="4687503" y="1434164"/>
            <a:ext cx="433137" cy="510139"/>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wn Arrow 38"/>
          <p:cNvSpPr/>
          <p:nvPr/>
        </p:nvSpPr>
        <p:spPr>
          <a:xfrm>
            <a:off x="4705149" y="4435642"/>
            <a:ext cx="433137" cy="510139"/>
          </a:xfrm>
          <a:prstGeom prst="down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 Arrow 40"/>
          <p:cNvSpPr/>
          <p:nvPr/>
        </p:nvSpPr>
        <p:spPr>
          <a:xfrm>
            <a:off x="4745254" y="5159141"/>
            <a:ext cx="336884" cy="41388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ent-Up Arrow 41"/>
          <p:cNvSpPr/>
          <p:nvPr/>
        </p:nvSpPr>
        <p:spPr>
          <a:xfrm>
            <a:off x="4533499" y="2483318"/>
            <a:ext cx="539015" cy="490889"/>
          </a:xfrm>
          <a:prstGeom prst="ben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a:off x="4523874" y="2098307"/>
            <a:ext cx="413887" cy="259883"/>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Bent-Up Arrow 43"/>
          <p:cNvSpPr/>
          <p:nvPr/>
        </p:nvSpPr>
        <p:spPr>
          <a:xfrm rot="10800000">
            <a:off x="5159140" y="4379495"/>
            <a:ext cx="510139" cy="500514"/>
          </a:xfrm>
          <a:prstGeom prst="ben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233061" y="830981"/>
            <a:ext cx="702644" cy="2316480"/>
          </a:xfrm>
          <a:prstGeom prst="rect">
            <a:avLst/>
          </a:prstGeom>
          <a:noFill/>
          <a:ln w="76200" cmpd="thickThin">
            <a:solidFill>
              <a:schemeClr val="tx1"/>
            </a:solidFill>
            <a:prstDash val="sysDot"/>
          </a:ln>
          <a:effectLst/>
          <a:scene3d>
            <a:camera prst="orthographicFront"/>
            <a:lightRig rig="sunse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1" name="Rectangle 50"/>
          <p:cNvSpPr/>
          <p:nvPr/>
        </p:nvSpPr>
        <p:spPr>
          <a:xfrm>
            <a:off x="258278" y="800501"/>
            <a:ext cx="702644" cy="2316480"/>
          </a:xfrm>
          <a:prstGeom prst="rect">
            <a:avLst/>
          </a:prstGeom>
          <a:noFill/>
          <a:ln w="76200" cmpd="thickThin">
            <a:solidFill>
              <a:schemeClr val="tx1"/>
            </a:solidFill>
            <a:prstDash val="sysDot"/>
          </a:ln>
          <a:effectLst/>
          <a:scene3d>
            <a:camera prst="orthographicFront"/>
            <a:lightRig rig="sunse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2" name="Rectangle 51"/>
          <p:cNvSpPr/>
          <p:nvPr/>
        </p:nvSpPr>
        <p:spPr>
          <a:xfrm>
            <a:off x="1451810" y="810127"/>
            <a:ext cx="702644" cy="2316480"/>
          </a:xfrm>
          <a:prstGeom prst="rect">
            <a:avLst/>
          </a:prstGeom>
          <a:noFill/>
          <a:ln w="76200" cmpd="thickThin">
            <a:solidFill>
              <a:schemeClr val="tx1"/>
            </a:solidFill>
            <a:prstDash val="sysDot"/>
          </a:ln>
          <a:effectLst/>
          <a:scene3d>
            <a:camera prst="orthographicFront"/>
            <a:lightRig rig="sunse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3" name="Rectangle 52"/>
          <p:cNvSpPr/>
          <p:nvPr/>
        </p:nvSpPr>
        <p:spPr>
          <a:xfrm>
            <a:off x="3020729" y="819752"/>
            <a:ext cx="702644" cy="2316480"/>
          </a:xfrm>
          <a:prstGeom prst="rect">
            <a:avLst/>
          </a:prstGeom>
          <a:noFill/>
          <a:ln w="76200" cmpd="thickThin">
            <a:solidFill>
              <a:schemeClr val="tx1"/>
            </a:solidFill>
            <a:prstDash val="sysDot"/>
          </a:ln>
          <a:effectLst/>
          <a:scene3d>
            <a:camera prst="orthographicFront"/>
            <a:lightRig rig="sunse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4" name="Rectangle 53"/>
          <p:cNvSpPr/>
          <p:nvPr/>
        </p:nvSpPr>
        <p:spPr>
          <a:xfrm>
            <a:off x="1414914" y="3388093"/>
            <a:ext cx="6371924" cy="404260"/>
          </a:xfrm>
          <a:prstGeom prst="rect">
            <a:avLst/>
          </a:prstGeom>
          <a:noFill/>
          <a:ln w="76200" cmpd="thickThin">
            <a:solidFill>
              <a:schemeClr val="tx1"/>
            </a:solidFill>
            <a:prstDash val="sysDot"/>
          </a:ln>
          <a:effectLst/>
          <a:scene3d>
            <a:camera prst="orthographicFront"/>
            <a:lightRig rig="sunse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48" name="Content Placeholder 2"/>
          <p:cNvSpPr>
            <a:spLocks noGrp="1"/>
          </p:cNvSpPr>
          <p:nvPr>
            <p:ph idx="1"/>
          </p:nvPr>
        </p:nvSpPr>
        <p:spPr>
          <a:xfrm>
            <a:off x="71716" y="3460375"/>
            <a:ext cx="869577" cy="2106707"/>
          </a:xfrm>
          <a:solidFill>
            <a:schemeClr val="tx2">
              <a:lumMod val="10000"/>
              <a:lumOff val="90000"/>
            </a:schemeClr>
          </a:solidFill>
        </p:spPr>
        <p:txBody>
          <a:bodyPr numCol="1">
            <a:normAutofit fontScale="32500" lnSpcReduction="20000"/>
          </a:bodyPr>
          <a:lstStyle/>
          <a:p>
            <a:pPr marL="117475" lvl="1" indent="-117475">
              <a:buFont typeface="Arial" pitchFamily="34" charset="0"/>
              <a:buChar char="•"/>
            </a:pPr>
            <a:r>
              <a:rPr lang="en-US" b="1" dirty="0" smtClean="0"/>
              <a:t>Spot Welding</a:t>
            </a:r>
          </a:p>
          <a:p>
            <a:pPr marL="117475" lvl="1" indent="-117475">
              <a:buFont typeface="Arial" pitchFamily="34" charset="0"/>
              <a:buChar char="•"/>
            </a:pPr>
            <a:r>
              <a:rPr lang="en-US" b="1" dirty="0" smtClean="0"/>
              <a:t>Hemming</a:t>
            </a:r>
            <a:endParaRPr lang="en-US" dirty="0" smtClean="0"/>
          </a:p>
          <a:p>
            <a:pPr marL="117475" lvl="1" indent="-117475">
              <a:buFont typeface="Arial" pitchFamily="34" charset="0"/>
              <a:buChar char="•"/>
            </a:pPr>
            <a:r>
              <a:rPr lang="en-US" b="1" dirty="0" smtClean="0"/>
              <a:t>Stud Welding</a:t>
            </a:r>
          </a:p>
          <a:p>
            <a:pPr marL="117475" lvl="1" indent="-117475">
              <a:buFont typeface="Arial" pitchFamily="34" charset="0"/>
              <a:buChar char="•"/>
            </a:pPr>
            <a:r>
              <a:rPr lang="en-US" b="1" dirty="0" smtClean="0"/>
              <a:t>Buffing </a:t>
            </a:r>
            <a:endParaRPr lang="en-US" dirty="0" smtClean="0"/>
          </a:p>
          <a:p>
            <a:pPr marL="117475" lvl="1" indent="-117475">
              <a:buFont typeface="Arial" pitchFamily="34" charset="0"/>
              <a:buChar char="•"/>
            </a:pPr>
            <a:r>
              <a:rPr lang="en-US" b="1" dirty="0" smtClean="0"/>
              <a:t>Projection Welding  </a:t>
            </a:r>
            <a:endParaRPr lang="en-US" dirty="0" smtClean="0"/>
          </a:p>
          <a:p>
            <a:pPr marL="117475" lvl="1" indent="-117475">
              <a:buFont typeface="Arial" pitchFamily="34" charset="0"/>
              <a:buChar char="•"/>
            </a:pPr>
            <a:r>
              <a:rPr lang="en-US" b="1" dirty="0" smtClean="0"/>
              <a:t>Grinding</a:t>
            </a:r>
            <a:endParaRPr lang="en-US" dirty="0" smtClean="0"/>
          </a:p>
          <a:p>
            <a:pPr marL="117475" lvl="1" indent="-117475">
              <a:buFont typeface="Arial" pitchFamily="34" charset="0"/>
              <a:buChar char="•"/>
            </a:pPr>
            <a:r>
              <a:rPr lang="en-US" b="1" dirty="0" smtClean="0"/>
              <a:t>CO2 Welding</a:t>
            </a:r>
            <a:r>
              <a:rPr lang="en-US" dirty="0" smtClean="0"/>
              <a:t> </a:t>
            </a:r>
          </a:p>
          <a:p>
            <a:pPr marL="117475" lvl="1" indent="-117475">
              <a:buFont typeface="Arial" pitchFamily="34" charset="0"/>
              <a:buChar char="•"/>
            </a:pPr>
            <a:r>
              <a:rPr lang="en-US" b="1" dirty="0" smtClean="0"/>
              <a:t>Dent pulling </a:t>
            </a:r>
            <a:endParaRPr lang="en-US" dirty="0" smtClean="0"/>
          </a:p>
          <a:p>
            <a:pPr marL="117475" lvl="1" indent="-117475">
              <a:buFont typeface="Arial" pitchFamily="34" charset="0"/>
              <a:buChar char="•"/>
            </a:pPr>
            <a:r>
              <a:rPr lang="en-US" b="1" dirty="0" smtClean="0"/>
              <a:t>Torquing </a:t>
            </a:r>
            <a:endParaRPr lang="en-US" dirty="0" smtClean="0"/>
          </a:p>
          <a:p>
            <a:pPr marL="117475" lvl="1" indent="-117475">
              <a:buFont typeface="Arial" pitchFamily="34" charset="0"/>
              <a:buChar char="•"/>
            </a:pPr>
            <a:r>
              <a:rPr lang="en-US" b="1" dirty="0" smtClean="0"/>
              <a:t>Reaming </a:t>
            </a:r>
            <a:endParaRPr lang="en-US" dirty="0" smtClean="0"/>
          </a:p>
          <a:p>
            <a:pPr marL="117475" lvl="1" indent="-117475">
              <a:buFont typeface="Arial" pitchFamily="34" charset="0"/>
              <a:buChar char="•"/>
            </a:pPr>
            <a:r>
              <a:rPr lang="en-US" b="1" dirty="0" smtClean="0"/>
              <a:t>Sealer application</a:t>
            </a:r>
          </a:p>
          <a:p>
            <a:pPr marL="117475" lvl="1" indent="-117475">
              <a:buFont typeface="Arial" pitchFamily="34" charset="0"/>
              <a:buChar char="•"/>
            </a:pPr>
            <a:r>
              <a:rPr lang="en-US" b="1" dirty="0" smtClean="0"/>
              <a:t>Brazing</a:t>
            </a:r>
            <a:endParaRPr lang="en-US" dirty="0" smtClean="0"/>
          </a:p>
        </p:txBody>
      </p:sp>
      <p:sp>
        <p:nvSpPr>
          <p:cNvPr id="49" name="Rectangle 48"/>
          <p:cNvSpPr/>
          <p:nvPr/>
        </p:nvSpPr>
        <p:spPr>
          <a:xfrm>
            <a:off x="6041457" y="4753274"/>
            <a:ext cx="1395663" cy="567891"/>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126481" y="1892966"/>
            <a:ext cx="1111718" cy="599977"/>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13.png"/>
          <p:cNvPicPr>
            <a:picLocks noChangeAspect="1"/>
          </p:cNvPicPr>
          <p:nvPr/>
        </p:nvPicPr>
        <p:blipFill>
          <a:blip r:embed="rId13"/>
          <a:stretch>
            <a:fillRect/>
          </a:stretch>
        </p:blipFill>
        <p:spPr>
          <a:xfrm>
            <a:off x="8105042" y="3076835"/>
            <a:ext cx="3867434" cy="2053430"/>
          </a:xfrm>
          <a:prstGeom prst="rect">
            <a:avLst/>
          </a:prstGeom>
        </p:spPr>
      </p:pic>
      <p:pic>
        <p:nvPicPr>
          <p:cNvPr id="57" name="Picture 56" descr="14.png"/>
          <p:cNvPicPr>
            <a:picLocks noChangeAspect="1"/>
          </p:cNvPicPr>
          <p:nvPr/>
        </p:nvPicPr>
        <p:blipFill>
          <a:blip r:embed="rId14"/>
          <a:stretch>
            <a:fillRect/>
          </a:stretch>
        </p:blipFill>
        <p:spPr>
          <a:xfrm>
            <a:off x="8126375" y="3453413"/>
            <a:ext cx="3840485" cy="2129239"/>
          </a:xfrm>
          <a:prstGeom prst="rect">
            <a:avLst/>
          </a:prstGeom>
        </p:spPr>
      </p:pic>
      <p:pic>
        <p:nvPicPr>
          <p:cNvPr id="58" name="Picture 57" descr="16.png"/>
          <p:cNvPicPr>
            <a:picLocks noChangeAspect="1"/>
          </p:cNvPicPr>
          <p:nvPr/>
        </p:nvPicPr>
        <p:blipFill>
          <a:blip r:embed="rId15"/>
          <a:stretch>
            <a:fillRect/>
          </a:stretch>
        </p:blipFill>
        <p:spPr>
          <a:xfrm>
            <a:off x="8121847" y="3853667"/>
            <a:ext cx="3839398" cy="2123623"/>
          </a:xfrm>
          <a:prstGeom prst="rect">
            <a:avLst/>
          </a:prstGeom>
        </p:spPr>
      </p:pic>
      <p:pic>
        <p:nvPicPr>
          <p:cNvPr id="59" name="Picture 58" descr="17.png"/>
          <p:cNvPicPr>
            <a:picLocks noChangeAspect="1"/>
          </p:cNvPicPr>
          <p:nvPr/>
        </p:nvPicPr>
        <p:blipFill>
          <a:blip r:embed="rId16"/>
          <a:stretch>
            <a:fillRect/>
          </a:stretch>
        </p:blipFill>
        <p:spPr>
          <a:xfrm>
            <a:off x="8128217" y="4178904"/>
            <a:ext cx="3841856" cy="2221896"/>
          </a:xfrm>
          <a:prstGeom prst="rect">
            <a:avLst/>
          </a:prstGeom>
        </p:spPr>
      </p:pic>
      <p:pic>
        <p:nvPicPr>
          <p:cNvPr id="60" name="Picture 59" descr="21.png"/>
          <p:cNvPicPr>
            <a:picLocks noChangeAspect="1"/>
          </p:cNvPicPr>
          <p:nvPr/>
        </p:nvPicPr>
        <p:blipFill>
          <a:blip r:embed="rId17"/>
          <a:stretch>
            <a:fillRect/>
          </a:stretch>
        </p:blipFill>
        <p:spPr>
          <a:xfrm>
            <a:off x="8114097" y="4562374"/>
            <a:ext cx="3883030" cy="2295625"/>
          </a:xfrm>
          <a:prstGeom prst="rect">
            <a:avLst/>
          </a:prstGeom>
        </p:spPr>
      </p:pic>
      <p:sp>
        <p:nvSpPr>
          <p:cNvPr id="61" name="TextBox 60"/>
          <p:cNvSpPr txBox="1"/>
          <p:nvPr/>
        </p:nvSpPr>
        <p:spPr>
          <a:xfrm>
            <a:off x="1237125" y="4356844"/>
            <a:ext cx="2420471" cy="1077218"/>
          </a:xfrm>
          <a:prstGeom prst="rect">
            <a:avLst/>
          </a:prstGeom>
          <a:solidFill>
            <a:schemeClr val="accent1"/>
          </a:solidFill>
        </p:spPr>
        <p:txBody>
          <a:bodyPr wrap="square" rtlCol="0">
            <a:spAutoFit/>
          </a:bodyPr>
          <a:lstStyle/>
          <a:p>
            <a:pPr algn="ctr"/>
            <a:r>
              <a:rPr lang="en-US" sz="3200" b="1" dirty="0" smtClean="0">
                <a:solidFill>
                  <a:schemeClr val="bg1"/>
                </a:solidFill>
              </a:rPr>
              <a:t>J</a:t>
            </a:r>
            <a:r>
              <a:rPr lang="en-US" sz="3200" b="1" dirty="0" smtClean="0"/>
              <a:t>ob </a:t>
            </a:r>
            <a:r>
              <a:rPr lang="en-US" sz="3200" b="1" dirty="0" smtClean="0">
                <a:solidFill>
                  <a:schemeClr val="bg1"/>
                </a:solidFill>
              </a:rPr>
              <a:t>P</a:t>
            </a:r>
            <a:r>
              <a:rPr lang="en-US" sz="3200" b="1" dirty="0" smtClean="0"/>
              <a:t>er </a:t>
            </a:r>
            <a:r>
              <a:rPr lang="en-US" sz="3200" b="1" dirty="0" smtClean="0">
                <a:solidFill>
                  <a:schemeClr val="bg1"/>
                </a:solidFill>
              </a:rPr>
              <a:t>H</a:t>
            </a:r>
            <a:r>
              <a:rPr lang="en-US" sz="3200" b="1" dirty="0" smtClean="0"/>
              <a:t>our Concept</a:t>
            </a:r>
            <a:endParaRPr lang="en-US" sz="3200" b="1" dirty="0" smtClean="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2000" fill="hold"/>
                                        <p:tgtEl>
                                          <p:spTgt spid="45"/>
                                        </p:tgtEl>
                                        <p:attrNameLst>
                                          <p:attrName>ppt_x</p:attrName>
                                        </p:attrNameLst>
                                      </p:cBhvr>
                                      <p:tavLst>
                                        <p:tav tm="0">
                                          <p:val>
                                            <p:strVal val="1+#ppt_w/2"/>
                                          </p:val>
                                        </p:tav>
                                        <p:tav tm="100000">
                                          <p:val>
                                            <p:strVal val="#ppt_x"/>
                                          </p:val>
                                        </p:tav>
                                      </p:tavLst>
                                    </p:anim>
                                    <p:anim calcmode="lin" valueType="num">
                                      <p:cBhvr additive="base">
                                        <p:cTn id="8" dur="20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10" presetClass="exit" presetSubtype="0" fill="hold" nodeType="afterEffect">
                                  <p:stCondLst>
                                    <p:cond delay="5000"/>
                                  </p:stCondLst>
                                  <p:childTnLst>
                                    <p:animEffect transition="out" filter="fade">
                                      <p:cBhvr>
                                        <p:cTn id="11" dur="2000"/>
                                        <p:tgtEl>
                                          <p:spTgt spid="45"/>
                                        </p:tgtEl>
                                      </p:cBhvr>
                                    </p:animEffect>
                                    <p:set>
                                      <p:cBhvr>
                                        <p:cTn id="12" dur="1" fill="hold">
                                          <p:stCondLst>
                                            <p:cond delay="1999"/>
                                          </p:stCondLst>
                                        </p:cTn>
                                        <p:tgtEl>
                                          <p:spTgt spid="45"/>
                                        </p:tgtEl>
                                        <p:attrNameLst>
                                          <p:attrName>style.visibility</p:attrName>
                                        </p:attrNameLst>
                                      </p:cBhvr>
                                      <p:to>
                                        <p:strVal val="hidden"/>
                                      </p:to>
                                    </p:set>
                                  </p:childTnLst>
                                </p:cTn>
                              </p:par>
                            </p:childTnLst>
                          </p:cTn>
                        </p:par>
                        <p:par>
                          <p:cTn id="13" fill="hold">
                            <p:stCondLst>
                              <p:cond delay="9000"/>
                            </p:stCondLst>
                            <p:childTnLst>
                              <p:par>
                                <p:cTn id="14" presetID="26" presetClass="entr" presetSubtype="0"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down)">
                                      <p:cBhvr>
                                        <p:cTn id="16" dur="580">
                                          <p:stCondLst>
                                            <p:cond delay="0"/>
                                          </p:stCondLst>
                                        </p:cTn>
                                        <p:tgtEl>
                                          <p:spTgt spid="46"/>
                                        </p:tgtEl>
                                      </p:cBhvr>
                                    </p:animEffect>
                                    <p:anim calcmode="lin" valueType="num">
                                      <p:cBhvr>
                                        <p:cTn id="17"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22" dur="26">
                                          <p:stCondLst>
                                            <p:cond delay="650"/>
                                          </p:stCondLst>
                                        </p:cTn>
                                        <p:tgtEl>
                                          <p:spTgt spid="46"/>
                                        </p:tgtEl>
                                      </p:cBhvr>
                                      <p:to x="100000" y="60000"/>
                                    </p:animScale>
                                    <p:animScale>
                                      <p:cBhvr>
                                        <p:cTn id="23" dur="166" decel="50000">
                                          <p:stCondLst>
                                            <p:cond delay="676"/>
                                          </p:stCondLst>
                                        </p:cTn>
                                        <p:tgtEl>
                                          <p:spTgt spid="46"/>
                                        </p:tgtEl>
                                      </p:cBhvr>
                                      <p:to x="100000" y="100000"/>
                                    </p:animScale>
                                    <p:animScale>
                                      <p:cBhvr>
                                        <p:cTn id="24" dur="26">
                                          <p:stCondLst>
                                            <p:cond delay="1312"/>
                                          </p:stCondLst>
                                        </p:cTn>
                                        <p:tgtEl>
                                          <p:spTgt spid="46"/>
                                        </p:tgtEl>
                                      </p:cBhvr>
                                      <p:to x="100000" y="80000"/>
                                    </p:animScale>
                                    <p:animScale>
                                      <p:cBhvr>
                                        <p:cTn id="25" dur="166" decel="50000">
                                          <p:stCondLst>
                                            <p:cond delay="1338"/>
                                          </p:stCondLst>
                                        </p:cTn>
                                        <p:tgtEl>
                                          <p:spTgt spid="46"/>
                                        </p:tgtEl>
                                      </p:cBhvr>
                                      <p:to x="100000" y="100000"/>
                                    </p:animScale>
                                    <p:animScale>
                                      <p:cBhvr>
                                        <p:cTn id="26" dur="26">
                                          <p:stCondLst>
                                            <p:cond delay="1642"/>
                                          </p:stCondLst>
                                        </p:cTn>
                                        <p:tgtEl>
                                          <p:spTgt spid="46"/>
                                        </p:tgtEl>
                                      </p:cBhvr>
                                      <p:to x="100000" y="90000"/>
                                    </p:animScale>
                                    <p:animScale>
                                      <p:cBhvr>
                                        <p:cTn id="27" dur="166" decel="50000">
                                          <p:stCondLst>
                                            <p:cond delay="1668"/>
                                          </p:stCondLst>
                                        </p:cTn>
                                        <p:tgtEl>
                                          <p:spTgt spid="46"/>
                                        </p:tgtEl>
                                      </p:cBhvr>
                                      <p:to x="100000" y="100000"/>
                                    </p:animScale>
                                    <p:animScale>
                                      <p:cBhvr>
                                        <p:cTn id="28" dur="26">
                                          <p:stCondLst>
                                            <p:cond delay="1808"/>
                                          </p:stCondLst>
                                        </p:cTn>
                                        <p:tgtEl>
                                          <p:spTgt spid="46"/>
                                        </p:tgtEl>
                                      </p:cBhvr>
                                      <p:to x="100000" y="95000"/>
                                    </p:animScale>
                                    <p:animScale>
                                      <p:cBhvr>
                                        <p:cTn id="29" dur="166" decel="50000">
                                          <p:stCondLst>
                                            <p:cond delay="1834"/>
                                          </p:stCondLst>
                                        </p:cTn>
                                        <p:tgtEl>
                                          <p:spTgt spid="46"/>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20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2000"/>
                                        <p:tgtEl>
                                          <p:spTgt spid="51"/>
                                        </p:tgtEl>
                                      </p:cBhvr>
                                    </p:animEffect>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2000"/>
                                        <p:tgtEl>
                                          <p:spTgt spid="50"/>
                                        </p:tgtEl>
                                      </p:cBhvr>
                                    </p:animEffect>
                                  </p:childTnLst>
                                </p:cTn>
                              </p:par>
                            </p:childTnLst>
                          </p:cTn>
                        </p:par>
                        <p:par>
                          <p:cTn id="41" fill="hold">
                            <p:stCondLst>
                              <p:cond delay="2000"/>
                            </p:stCondLst>
                            <p:childTnLst>
                              <p:par>
                                <p:cTn id="42" presetID="10" presetClass="exit" presetSubtype="0" fill="hold" grpId="1" nodeType="afterEffect">
                                  <p:stCondLst>
                                    <p:cond delay="5000"/>
                                  </p:stCondLst>
                                  <p:childTnLst>
                                    <p:animEffect transition="out" filter="fade">
                                      <p:cBhvr>
                                        <p:cTn id="43" dur="2000"/>
                                        <p:tgtEl>
                                          <p:spTgt spid="7"/>
                                        </p:tgtEl>
                                      </p:cBhvr>
                                    </p:animEffect>
                                    <p:set>
                                      <p:cBhvr>
                                        <p:cTn id="44" dur="1" fill="hold">
                                          <p:stCondLst>
                                            <p:cond delay="1999"/>
                                          </p:stCondLst>
                                        </p:cTn>
                                        <p:tgtEl>
                                          <p:spTgt spid="7"/>
                                        </p:tgtEl>
                                        <p:attrNameLst>
                                          <p:attrName>style.visibility</p:attrName>
                                        </p:attrNameLst>
                                      </p:cBhvr>
                                      <p:to>
                                        <p:strVal val="hidden"/>
                                      </p:to>
                                    </p:set>
                                  </p:childTnLst>
                                </p:cTn>
                              </p:par>
                              <p:par>
                                <p:cTn id="45" presetID="10" presetClass="exit" presetSubtype="0" fill="hold" nodeType="withEffect">
                                  <p:stCondLst>
                                    <p:cond delay="5000"/>
                                  </p:stCondLst>
                                  <p:childTnLst>
                                    <p:animEffect transition="out" filter="fade">
                                      <p:cBhvr>
                                        <p:cTn id="46" dur="2000"/>
                                        <p:tgtEl>
                                          <p:spTgt spid="51"/>
                                        </p:tgtEl>
                                      </p:cBhvr>
                                    </p:animEffect>
                                    <p:set>
                                      <p:cBhvr>
                                        <p:cTn id="47" dur="1" fill="hold">
                                          <p:stCondLst>
                                            <p:cond delay="1999"/>
                                          </p:stCondLst>
                                        </p:cTn>
                                        <p:tgtEl>
                                          <p:spTgt spid="51"/>
                                        </p:tgtEl>
                                        <p:attrNameLst>
                                          <p:attrName>style.visibility</p:attrName>
                                        </p:attrNameLst>
                                      </p:cBhvr>
                                      <p:to>
                                        <p:strVal val="hidden"/>
                                      </p:to>
                                    </p:set>
                                  </p:childTnLst>
                                </p:cTn>
                              </p:par>
                              <p:par>
                                <p:cTn id="48" presetID="10" presetClass="exit" presetSubtype="0" fill="hold" nodeType="withEffect">
                                  <p:stCondLst>
                                    <p:cond delay="5000"/>
                                  </p:stCondLst>
                                  <p:childTnLst>
                                    <p:animEffect transition="out" filter="fade">
                                      <p:cBhvr>
                                        <p:cTn id="49" dur="2000"/>
                                        <p:tgtEl>
                                          <p:spTgt spid="50"/>
                                        </p:tgtEl>
                                      </p:cBhvr>
                                    </p:animEffect>
                                    <p:set>
                                      <p:cBhvr>
                                        <p:cTn id="50" dur="1" fill="hold">
                                          <p:stCondLst>
                                            <p:cond delay="1999"/>
                                          </p:stCondLst>
                                        </p:cTn>
                                        <p:tgtEl>
                                          <p:spTgt spid="50"/>
                                        </p:tgtEl>
                                        <p:attrNameLst>
                                          <p:attrName>style.visibility</p:attrName>
                                        </p:attrNameLst>
                                      </p:cBhvr>
                                      <p:to>
                                        <p:strVal val="hidden"/>
                                      </p:to>
                                    </p:set>
                                  </p:childTnLst>
                                </p:cTn>
                              </p:par>
                            </p:childTnLst>
                          </p:cTn>
                        </p:par>
                        <p:par>
                          <p:cTn id="51" fill="hold">
                            <p:stCondLst>
                              <p:cond delay="9000"/>
                            </p:stCondLst>
                            <p:childTnLst>
                              <p:par>
                                <p:cTn id="52" presetID="10" presetClass="entr" presetSubtype="0"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20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2000"/>
                                        <p:tgtEl>
                                          <p:spTgt spid="52"/>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2000"/>
                                        <p:tgtEl>
                                          <p:spTgt spid="53"/>
                                        </p:tgtEl>
                                      </p:cBhvr>
                                    </p:animEffect>
                                  </p:childTnLst>
                                </p:cTn>
                              </p:par>
                            </p:childTnLst>
                          </p:cTn>
                        </p:par>
                        <p:par>
                          <p:cTn id="61" fill="hold">
                            <p:stCondLst>
                              <p:cond delay="11000"/>
                            </p:stCondLst>
                            <p:childTnLst>
                              <p:par>
                                <p:cTn id="62" presetID="10" presetClass="exit" presetSubtype="0" fill="hold" grpId="1" nodeType="afterEffect">
                                  <p:stCondLst>
                                    <p:cond delay="5000"/>
                                  </p:stCondLst>
                                  <p:childTnLst>
                                    <p:animEffect transition="out" filter="fade">
                                      <p:cBhvr>
                                        <p:cTn id="63" dur="2000"/>
                                        <p:tgtEl>
                                          <p:spTgt spid="8"/>
                                        </p:tgtEl>
                                      </p:cBhvr>
                                    </p:animEffect>
                                    <p:set>
                                      <p:cBhvr>
                                        <p:cTn id="64" dur="1" fill="hold">
                                          <p:stCondLst>
                                            <p:cond delay="1999"/>
                                          </p:stCondLst>
                                        </p:cTn>
                                        <p:tgtEl>
                                          <p:spTgt spid="8"/>
                                        </p:tgtEl>
                                        <p:attrNameLst>
                                          <p:attrName>style.visibility</p:attrName>
                                        </p:attrNameLst>
                                      </p:cBhvr>
                                      <p:to>
                                        <p:strVal val="hidden"/>
                                      </p:to>
                                    </p:set>
                                  </p:childTnLst>
                                </p:cTn>
                              </p:par>
                              <p:par>
                                <p:cTn id="65" presetID="10" presetClass="exit" presetSubtype="0" fill="hold" nodeType="withEffect">
                                  <p:stCondLst>
                                    <p:cond delay="5000"/>
                                  </p:stCondLst>
                                  <p:childTnLst>
                                    <p:animEffect transition="out" filter="fade">
                                      <p:cBhvr>
                                        <p:cTn id="66" dur="2000"/>
                                        <p:tgtEl>
                                          <p:spTgt spid="52"/>
                                        </p:tgtEl>
                                      </p:cBhvr>
                                    </p:animEffect>
                                    <p:set>
                                      <p:cBhvr>
                                        <p:cTn id="67" dur="1" fill="hold">
                                          <p:stCondLst>
                                            <p:cond delay="1999"/>
                                          </p:stCondLst>
                                        </p:cTn>
                                        <p:tgtEl>
                                          <p:spTgt spid="52"/>
                                        </p:tgtEl>
                                        <p:attrNameLst>
                                          <p:attrName>style.visibility</p:attrName>
                                        </p:attrNameLst>
                                      </p:cBhvr>
                                      <p:to>
                                        <p:strVal val="hidden"/>
                                      </p:to>
                                    </p:set>
                                  </p:childTnLst>
                                </p:cTn>
                              </p:par>
                              <p:par>
                                <p:cTn id="68" presetID="10" presetClass="exit" presetSubtype="0" fill="hold" nodeType="withEffect">
                                  <p:stCondLst>
                                    <p:cond delay="5000"/>
                                  </p:stCondLst>
                                  <p:childTnLst>
                                    <p:animEffect transition="out" filter="fade">
                                      <p:cBhvr>
                                        <p:cTn id="69" dur="2000"/>
                                        <p:tgtEl>
                                          <p:spTgt spid="53"/>
                                        </p:tgtEl>
                                      </p:cBhvr>
                                    </p:animEffect>
                                    <p:set>
                                      <p:cBhvr>
                                        <p:cTn id="70" dur="1" fill="hold">
                                          <p:stCondLst>
                                            <p:cond delay="1999"/>
                                          </p:stCondLst>
                                        </p:cTn>
                                        <p:tgtEl>
                                          <p:spTgt spid="53"/>
                                        </p:tgtEl>
                                        <p:attrNameLst>
                                          <p:attrName>style.visibility</p:attrName>
                                        </p:attrNameLst>
                                      </p:cBhvr>
                                      <p:to>
                                        <p:strVal val="hidden"/>
                                      </p:to>
                                    </p:set>
                                  </p:childTnLst>
                                </p:cTn>
                              </p:par>
                            </p:childTnLst>
                          </p:cTn>
                        </p:par>
                        <p:par>
                          <p:cTn id="71" fill="hold">
                            <p:stCondLst>
                              <p:cond delay="18000"/>
                            </p:stCondLst>
                            <p:childTnLst>
                              <p:par>
                                <p:cTn id="72" presetID="10" presetClass="entr" presetSubtype="0"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2000"/>
                                        <p:tgtEl>
                                          <p:spTgt spid="54"/>
                                        </p:tgtEl>
                                      </p:cBhvr>
                                    </p:animEffect>
                                  </p:childTnLst>
                                </p:cTn>
                              </p:par>
                            </p:childTnLst>
                          </p:cTn>
                        </p:par>
                        <p:par>
                          <p:cTn id="75" fill="hold">
                            <p:stCondLst>
                              <p:cond delay="20000"/>
                            </p:stCondLst>
                            <p:childTnLst>
                              <p:par>
                                <p:cTn id="76" presetID="10" presetClass="exit" presetSubtype="0" fill="hold" grpId="1" nodeType="afterEffect">
                                  <p:stCondLst>
                                    <p:cond delay="5000"/>
                                  </p:stCondLst>
                                  <p:childTnLst>
                                    <p:animEffect transition="out" filter="fade">
                                      <p:cBhvr>
                                        <p:cTn id="77" dur="2000"/>
                                        <p:tgtEl>
                                          <p:spTgt spid="54"/>
                                        </p:tgtEl>
                                      </p:cBhvr>
                                    </p:animEffect>
                                    <p:set>
                                      <p:cBhvr>
                                        <p:cTn id="78" dur="1" fill="hold">
                                          <p:stCondLst>
                                            <p:cond delay="1999"/>
                                          </p:stCondLst>
                                        </p:cTn>
                                        <p:tgtEl>
                                          <p:spTgt spid="54"/>
                                        </p:tgtEl>
                                        <p:attrNameLst>
                                          <p:attrName>style.visibility</p:attrName>
                                        </p:attrNameLst>
                                      </p:cBhvr>
                                      <p:to>
                                        <p:strVal val="hidden"/>
                                      </p:to>
                                    </p:set>
                                  </p:childTnLst>
                                </p:cTn>
                              </p:par>
                            </p:childTnLst>
                          </p:cTn>
                        </p:par>
                        <p:par>
                          <p:cTn id="79" fill="hold">
                            <p:stCondLst>
                              <p:cond delay="27000"/>
                            </p:stCondLst>
                            <p:childTnLst>
                              <p:par>
                                <p:cTn id="80" presetID="38" presetClass="entr" presetSubtype="0" accel="50000" fill="hold" grpId="1" nodeType="afterEffect">
                                  <p:stCondLst>
                                    <p:cond delay="0"/>
                                  </p:stCondLst>
                                  <p:iterate type="lt">
                                    <p:tmPct val="50000"/>
                                  </p:iterate>
                                  <p:childTnLst>
                                    <p:set>
                                      <p:cBhvr>
                                        <p:cTn id="81" dur="1" fill="hold">
                                          <p:stCondLst>
                                            <p:cond delay="0"/>
                                          </p:stCondLst>
                                        </p:cTn>
                                        <p:tgtEl>
                                          <p:spTgt spid="61"/>
                                        </p:tgtEl>
                                        <p:attrNameLst>
                                          <p:attrName>style.visibility</p:attrName>
                                        </p:attrNameLst>
                                      </p:cBhvr>
                                      <p:to>
                                        <p:strVal val="visible"/>
                                      </p:to>
                                    </p:set>
                                    <p:set>
                                      <p:cBhvr>
                                        <p:cTn id="82" dur="228" fill="hold">
                                          <p:stCondLst>
                                            <p:cond delay="0"/>
                                          </p:stCondLst>
                                        </p:cTn>
                                        <p:tgtEl>
                                          <p:spTgt spid="61"/>
                                        </p:tgtEl>
                                        <p:attrNameLst>
                                          <p:attrName>style.rotation</p:attrName>
                                        </p:attrNameLst>
                                      </p:cBhvr>
                                      <p:to>
                                        <p:strVal val="-45.0"/>
                                      </p:to>
                                    </p:set>
                                    <p:anim calcmode="lin" valueType="num">
                                      <p:cBhvr>
                                        <p:cTn id="83" dur="228" fill="hold">
                                          <p:stCondLst>
                                            <p:cond delay="228"/>
                                          </p:stCondLst>
                                        </p:cTn>
                                        <p:tgtEl>
                                          <p:spTgt spid="61"/>
                                        </p:tgtEl>
                                        <p:attrNameLst>
                                          <p:attrName>style.rotation</p:attrName>
                                        </p:attrNameLst>
                                      </p:cBhvr>
                                      <p:tavLst>
                                        <p:tav tm="0">
                                          <p:val>
                                            <p:fltVal val="-45"/>
                                          </p:val>
                                        </p:tav>
                                        <p:tav tm="69900">
                                          <p:val>
                                            <p:fltVal val="45"/>
                                          </p:val>
                                        </p:tav>
                                        <p:tav tm="100000">
                                          <p:val>
                                            <p:fltVal val="0"/>
                                          </p:val>
                                        </p:tav>
                                      </p:tavLst>
                                    </p:anim>
                                    <p:anim calcmode="lin" valueType="num">
                                      <p:cBhvr>
                                        <p:cTn id="84" dur="228" fill="hold">
                                          <p:stCondLst>
                                            <p:cond delay="0"/>
                                          </p:stCondLst>
                                        </p:cTn>
                                        <p:tgtEl>
                                          <p:spTgt spid="61"/>
                                        </p:tgtEl>
                                        <p:attrNameLst>
                                          <p:attrName>ppt_y</p:attrName>
                                        </p:attrNameLst>
                                      </p:cBhvr>
                                      <p:tavLst>
                                        <p:tav tm="0">
                                          <p:val>
                                            <p:strVal val="#ppt_y-1"/>
                                          </p:val>
                                        </p:tav>
                                        <p:tav tm="100000">
                                          <p:val>
                                            <p:strVal val="#ppt_y-(0.354*#ppt_w-0.172*#ppt_h)"/>
                                          </p:val>
                                        </p:tav>
                                      </p:tavLst>
                                    </p:anim>
                                    <p:anim calcmode="lin" valueType="num">
                                      <p:cBhvr>
                                        <p:cTn id="85" dur="78" decel="50000" autoRev="1" fill="hold">
                                          <p:stCondLst>
                                            <p:cond delay="228"/>
                                          </p:stCondLst>
                                        </p:cTn>
                                        <p:tgtEl>
                                          <p:spTgt spid="61"/>
                                        </p:tgtEl>
                                        <p:attrNameLst>
                                          <p:attrName>ppt_y</p:attrName>
                                        </p:attrNameLst>
                                      </p:cBhvr>
                                      <p:tavLst>
                                        <p:tav tm="0">
                                          <p:val>
                                            <p:strVal val="#ppt_y-(0.354*#ppt_w-0.172*#ppt_h)"/>
                                          </p:val>
                                        </p:tav>
                                        <p:tav tm="100000">
                                          <p:val>
                                            <p:strVal val="#ppt_y-(0.354*#ppt_w-0.172*#ppt_h)-#ppt_h/2"/>
                                          </p:val>
                                        </p:tav>
                                      </p:tavLst>
                                    </p:anim>
                                    <p:anim calcmode="lin" valueType="num">
                                      <p:cBhvr>
                                        <p:cTn id="86" dur="68" fill="hold">
                                          <p:stCondLst>
                                            <p:cond delay="432"/>
                                          </p:stCondLst>
                                        </p:cTn>
                                        <p:tgtEl>
                                          <p:spTgt spid="61"/>
                                        </p:tgtEl>
                                        <p:attrNameLst>
                                          <p:attrName>ppt_y</p:attrName>
                                        </p:attrNameLst>
                                      </p:cBhvr>
                                      <p:tavLst>
                                        <p:tav tm="0">
                                          <p:val>
                                            <p:strVal val="#ppt_y-(0.354*#ppt_w-0.172*#ppt_h)"/>
                                          </p:val>
                                        </p:tav>
                                        <p:tav tm="100000">
                                          <p:val>
                                            <p:strVal val="#ppt_y"/>
                                          </p:val>
                                        </p:tav>
                                      </p:tavLst>
                                    </p:anim>
                                  </p:childTnLst>
                                </p:cTn>
                              </p:par>
                            </p:childTnLst>
                          </p:cTn>
                        </p:par>
                        <p:par>
                          <p:cTn id="87" fill="hold">
                            <p:stCondLst>
                              <p:cond delay="31500"/>
                            </p:stCondLst>
                            <p:childTnLst>
                              <p:par>
                                <p:cTn id="88" presetID="30" presetClass="emph" presetSubtype="0" fill="hold" grpId="2" nodeType="afterEffect">
                                  <p:stCondLst>
                                    <p:cond delay="0"/>
                                  </p:stCondLst>
                                  <p:iterate type="lt">
                                    <p:tmPct val="0"/>
                                  </p:iterate>
                                  <p:childTnLst>
                                    <p:animClr clrSpc="hsl">
                                      <p:cBhvr override="childStyle">
                                        <p:cTn id="89" dur="500" fill="hold"/>
                                        <p:tgtEl>
                                          <p:spTgt spid="61"/>
                                        </p:tgtEl>
                                        <p:attrNameLst>
                                          <p:attrName>style.color</p:attrName>
                                        </p:attrNameLst>
                                      </p:cBhvr>
                                      <p:by>
                                        <p:hsl h="0" s="12549" l="25098"/>
                                      </p:by>
                                    </p:animClr>
                                    <p:animClr clrSpc="hsl">
                                      <p:cBhvr>
                                        <p:cTn id="90" dur="500" fill="hold"/>
                                        <p:tgtEl>
                                          <p:spTgt spid="61"/>
                                        </p:tgtEl>
                                        <p:attrNameLst>
                                          <p:attrName>fillcolor</p:attrName>
                                        </p:attrNameLst>
                                      </p:cBhvr>
                                      <p:by>
                                        <p:hsl h="0" s="12549" l="25098"/>
                                      </p:by>
                                    </p:animClr>
                                    <p:animClr clrSpc="hsl">
                                      <p:cBhvr>
                                        <p:cTn id="91" dur="500" fill="hold"/>
                                        <p:tgtEl>
                                          <p:spTgt spid="61"/>
                                        </p:tgtEl>
                                        <p:attrNameLst>
                                          <p:attrName>stroke.color</p:attrName>
                                        </p:attrNameLst>
                                      </p:cBhvr>
                                      <p:by>
                                        <p:hsl h="0" s="12549" l="25098"/>
                                      </p:by>
                                    </p:animClr>
                                    <p:set>
                                      <p:cBhvr>
                                        <p:cTn id="92" dur="500" fill="hold"/>
                                        <p:tgtEl>
                                          <p:spTgt spid="61"/>
                                        </p:tgtEl>
                                        <p:attrNameLst>
                                          <p:attrName>fill.type</p:attrName>
                                        </p:attrNameLst>
                                      </p:cBhvr>
                                      <p:to>
                                        <p:strVal val="solid"/>
                                      </p:to>
                                    </p:set>
                                  </p:childTnLst>
                                </p:cTn>
                              </p:par>
                            </p:childTnLst>
                          </p:cTn>
                        </p:par>
                        <p:par>
                          <p:cTn id="93" fill="hold">
                            <p:stCondLst>
                              <p:cond delay="32000"/>
                            </p:stCondLst>
                            <p:childTnLst>
                              <p:par>
                                <p:cTn id="94" presetID="2" presetClass="exit" presetSubtype="4" fill="hold" grpId="3" nodeType="afterEffect">
                                  <p:stCondLst>
                                    <p:cond delay="7000"/>
                                  </p:stCondLst>
                                  <p:iterate type="lt">
                                    <p:tmPct val="0"/>
                                  </p:iterate>
                                  <p:childTnLst>
                                    <p:anim calcmode="lin" valueType="num">
                                      <p:cBhvr additive="base">
                                        <p:cTn id="95" dur="500"/>
                                        <p:tgtEl>
                                          <p:spTgt spid="61"/>
                                        </p:tgtEl>
                                        <p:attrNameLst>
                                          <p:attrName>ppt_x</p:attrName>
                                        </p:attrNameLst>
                                      </p:cBhvr>
                                      <p:tavLst>
                                        <p:tav tm="0">
                                          <p:val>
                                            <p:strVal val="ppt_x"/>
                                          </p:val>
                                        </p:tav>
                                        <p:tav tm="100000">
                                          <p:val>
                                            <p:strVal val="ppt_x"/>
                                          </p:val>
                                        </p:tav>
                                      </p:tavLst>
                                    </p:anim>
                                    <p:anim calcmode="lin" valueType="num">
                                      <p:cBhvr additive="base">
                                        <p:cTn id="96" dur="500"/>
                                        <p:tgtEl>
                                          <p:spTgt spid="61"/>
                                        </p:tgtEl>
                                        <p:attrNameLst>
                                          <p:attrName>ppt_y</p:attrName>
                                        </p:attrNameLst>
                                      </p:cBhvr>
                                      <p:tavLst>
                                        <p:tav tm="0">
                                          <p:val>
                                            <p:strVal val="ppt_y"/>
                                          </p:val>
                                        </p:tav>
                                        <p:tav tm="100000">
                                          <p:val>
                                            <p:strVal val="1+ppt_h/2"/>
                                          </p:val>
                                        </p:tav>
                                      </p:tavLst>
                                    </p:anim>
                                    <p:set>
                                      <p:cBhvr>
                                        <p:cTn id="97" dur="1" fill="hold">
                                          <p:stCondLst>
                                            <p:cond delay="499"/>
                                          </p:stCondLst>
                                        </p:cTn>
                                        <p:tgtEl>
                                          <p:spTgt spid="61"/>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2" fill="hold" nodeType="clickEffect">
                                  <p:stCondLst>
                                    <p:cond delay="0"/>
                                  </p:stCondLst>
                                  <p:childTnLst>
                                    <p:set>
                                      <p:cBhvr>
                                        <p:cTn id="101" dur="1" fill="hold">
                                          <p:stCondLst>
                                            <p:cond delay="0"/>
                                          </p:stCondLst>
                                        </p:cTn>
                                        <p:tgtEl>
                                          <p:spTgt spid="9"/>
                                        </p:tgtEl>
                                        <p:attrNameLst>
                                          <p:attrName>style.visibility</p:attrName>
                                        </p:attrNameLst>
                                      </p:cBhvr>
                                      <p:to>
                                        <p:strVal val="visible"/>
                                      </p:to>
                                    </p:set>
                                    <p:anim calcmode="lin" valueType="num">
                                      <p:cBhvr additive="base">
                                        <p:cTn id="102" dur="1000" fill="hold"/>
                                        <p:tgtEl>
                                          <p:spTgt spid="9"/>
                                        </p:tgtEl>
                                        <p:attrNameLst>
                                          <p:attrName>ppt_x</p:attrName>
                                        </p:attrNameLst>
                                      </p:cBhvr>
                                      <p:tavLst>
                                        <p:tav tm="0">
                                          <p:val>
                                            <p:strVal val="1+#ppt_w/2"/>
                                          </p:val>
                                        </p:tav>
                                        <p:tav tm="100000">
                                          <p:val>
                                            <p:strVal val="#ppt_x"/>
                                          </p:val>
                                        </p:tav>
                                      </p:tavLst>
                                    </p:anim>
                                    <p:anim calcmode="lin" valueType="num">
                                      <p:cBhvr additive="base">
                                        <p:cTn id="103" dur="1000" fill="hold"/>
                                        <p:tgtEl>
                                          <p:spTgt spid="9"/>
                                        </p:tgtEl>
                                        <p:attrNameLst>
                                          <p:attrName>ppt_y</p:attrName>
                                        </p:attrNameLst>
                                      </p:cBhvr>
                                      <p:tavLst>
                                        <p:tav tm="0">
                                          <p:val>
                                            <p:strVal val="#ppt_y"/>
                                          </p:val>
                                        </p:tav>
                                        <p:tav tm="100000">
                                          <p:val>
                                            <p:strVal val="#ppt_y"/>
                                          </p:val>
                                        </p:tav>
                                      </p:tavLst>
                                    </p:anim>
                                  </p:childTnLst>
                                </p:cTn>
                              </p:par>
                            </p:childTnLst>
                          </p:cTn>
                        </p:par>
                        <p:par>
                          <p:cTn id="104" fill="hold">
                            <p:stCondLst>
                              <p:cond delay="1000"/>
                            </p:stCondLst>
                            <p:childTnLst>
                              <p:par>
                                <p:cTn id="105" presetID="30" presetClass="emph" presetSubtype="0" fill="hold" nodeType="afterEffect">
                                  <p:stCondLst>
                                    <p:cond delay="0"/>
                                  </p:stCondLst>
                                  <p:childTnLst>
                                    <p:animClr clrSpc="hsl">
                                      <p:cBhvr override="childStyle">
                                        <p:cTn id="106" dur="2000" fill="hold"/>
                                        <p:tgtEl>
                                          <p:spTgt spid="9"/>
                                        </p:tgtEl>
                                        <p:attrNameLst>
                                          <p:attrName>style.color</p:attrName>
                                        </p:attrNameLst>
                                      </p:cBhvr>
                                      <p:by>
                                        <p:hsl h="0" s="12549" l="25098"/>
                                      </p:by>
                                    </p:animClr>
                                    <p:animClr clrSpc="hsl">
                                      <p:cBhvr>
                                        <p:cTn id="107" dur="2000" fill="hold"/>
                                        <p:tgtEl>
                                          <p:spTgt spid="9"/>
                                        </p:tgtEl>
                                        <p:attrNameLst>
                                          <p:attrName>fillcolor</p:attrName>
                                        </p:attrNameLst>
                                      </p:cBhvr>
                                      <p:by>
                                        <p:hsl h="0" s="12549" l="25098"/>
                                      </p:by>
                                    </p:animClr>
                                    <p:animClr clrSpc="hsl">
                                      <p:cBhvr>
                                        <p:cTn id="108" dur="2000" fill="hold"/>
                                        <p:tgtEl>
                                          <p:spTgt spid="9"/>
                                        </p:tgtEl>
                                        <p:attrNameLst>
                                          <p:attrName>stroke.color</p:attrName>
                                        </p:attrNameLst>
                                      </p:cBhvr>
                                      <p:by>
                                        <p:hsl h="0" s="12549" l="25098"/>
                                      </p:by>
                                    </p:animClr>
                                    <p:set>
                                      <p:cBhvr>
                                        <p:cTn id="109" dur="2000" fill="hold"/>
                                        <p:tgtEl>
                                          <p:spTgt spid="9"/>
                                        </p:tgtEl>
                                        <p:attrNameLst>
                                          <p:attrName>fill.type</p:attrName>
                                        </p:attrNameLst>
                                      </p:cBhvr>
                                      <p:to>
                                        <p:strVal val="solid"/>
                                      </p:to>
                                    </p:set>
                                  </p:childTnLst>
                                </p:cTn>
                              </p:par>
                            </p:childTnLst>
                          </p:cTn>
                        </p:par>
                        <p:par>
                          <p:cTn id="110" fill="hold">
                            <p:stCondLst>
                              <p:cond delay="3000"/>
                            </p:stCondLst>
                            <p:childTnLst>
                              <p:par>
                                <p:cTn id="111" presetID="2" presetClass="exit" presetSubtype="4" fill="hold" nodeType="afterEffect">
                                  <p:stCondLst>
                                    <p:cond delay="3000"/>
                                  </p:stCondLst>
                                  <p:childTnLst>
                                    <p:anim calcmode="lin" valueType="num">
                                      <p:cBhvr additive="base">
                                        <p:cTn id="112" dur="500"/>
                                        <p:tgtEl>
                                          <p:spTgt spid="9"/>
                                        </p:tgtEl>
                                        <p:attrNameLst>
                                          <p:attrName>ppt_x</p:attrName>
                                        </p:attrNameLst>
                                      </p:cBhvr>
                                      <p:tavLst>
                                        <p:tav tm="0">
                                          <p:val>
                                            <p:strVal val="ppt_x"/>
                                          </p:val>
                                        </p:tav>
                                        <p:tav tm="100000">
                                          <p:val>
                                            <p:strVal val="ppt_x"/>
                                          </p:val>
                                        </p:tav>
                                      </p:tavLst>
                                    </p:anim>
                                    <p:anim calcmode="lin" valueType="num">
                                      <p:cBhvr additive="base">
                                        <p:cTn id="113" dur="500"/>
                                        <p:tgtEl>
                                          <p:spTgt spid="9"/>
                                        </p:tgtEl>
                                        <p:attrNameLst>
                                          <p:attrName>ppt_y</p:attrName>
                                        </p:attrNameLst>
                                      </p:cBhvr>
                                      <p:tavLst>
                                        <p:tav tm="0">
                                          <p:val>
                                            <p:strVal val="ppt_y"/>
                                          </p:val>
                                        </p:tav>
                                        <p:tav tm="100000">
                                          <p:val>
                                            <p:strVal val="1+ppt_h/2"/>
                                          </p:val>
                                        </p:tav>
                                      </p:tavLst>
                                    </p:anim>
                                    <p:set>
                                      <p:cBhvr>
                                        <p:cTn id="114" dur="1" fill="hold">
                                          <p:stCondLst>
                                            <p:cond delay="499"/>
                                          </p:stCondLst>
                                        </p:cTn>
                                        <p:tgtEl>
                                          <p:spTgt spid="9"/>
                                        </p:tgtEl>
                                        <p:attrNameLst>
                                          <p:attrName>style.visibility</p:attrName>
                                        </p:attrNameLst>
                                      </p:cBhvr>
                                      <p:to>
                                        <p:strVal val="hidden"/>
                                      </p:to>
                                    </p:set>
                                  </p:childTnLst>
                                </p:cTn>
                              </p:par>
                            </p:childTnLst>
                          </p:cTn>
                        </p:par>
                        <p:par>
                          <p:cTn id="115" fill="hold">
                            <p:stCondLst>
                              <p:cond delay="6500"/>
                            </p:stCondLst>
                            <p:childTnLst>
                              <p:par>
                                <p:cTn id="116" presetID="2" presetClass="entr" presetSubtype="2" fill="hold" nodeType="afterEffect">
                                  <p:stCondLst>
                                    <p:cond delay="0"/>
                                  </p:stCondLst>
                                  <p:childTnLst>
                                    <p:set>
                                      <p:cBhvr>
                                        <p:cTn id="117" dur="1" fill="hold">
                                          <p:stCondLst>
                                            <p:cond delay="0"/>
                                          </p:stCondLst>
                                        </p:cTn>
                                        <p:tgtEl>
                                          <p:spTgt spid="10"/>
                                        </p:tgtEl>
                                        <p:attrNameLst>
                                          <p:attrName>style.visibility</p:attrName>
                                        </p:attrNameLst>
                                      </p:cBhvr>
                                      <p:to>
                                        <p:strVal val="visible"/>
                                      </p:to>
                                    </p:set>
                                    <p:anim calcmode="lin" valueType="num">
                                      <p:cBhvr additive="base">
                                        <p:cTn id="118" dur="1000" fill="hold"/>
                                        <p:tgtEl>
                                          <p:spTgt spid="10"/>
                                        </p:tgtEl>
                                        <p:attrNameLst>
                                          <p:attrName>ppt_x</p:attrName>
                                        </p:attrNameLst>
                                      </p:cBhvr>
                                      <p:tavLst>
                                        <p:tav tm="0">
                                          <p:val>
                                            <p:strVal val="1+#ppt_w/2"/>
                                          </p:val>
                                        </p:tav>
                                        <p:tav tm="100000">
                                          <p:val>
                                            <p:strVal val="#ppt_x"/>
                                          </p:val>
                                        </p:tav>
                                      </p:tavLst>
                                    </p:anim>
                                    <p:anim calcmode="lin" valueType="num">
                                      <p:cBhvr additive="base">
                                        <p:cTn id="119" dur="1000" fill="hold"/>
                                        <p:tgtEl>
                                          <p:spTgt spid="10"/>
                                        </p:tgtEl>
                                        <p:attrNameLst>
                                          <p:attrName>ppt_y</p:attrName>
                                        </p:attrNameLst>
                                      </p:cBhvr>
                                      <p:tavLst>
                                        <p:tav tm="0">
                                          <p:val>
                                            <p:strVal val="#ppt_y"/>
                                          </p:val>
                                        </p:tav>
                                        <p:tav tm="100000">
                                          <p:val>
                                            <p:strVal val="#ppt_y"/>
                                          </p:val>
                                        </p:tav>
                                      </p:tavLst>
                                    </p:anim>
                                  </p:childTnLst>
                                </p:cTn>
                              </p:par>
                            </p:childTnLst>
                          </p:cTn>
                        </p:par>
                        <p:par>
                          <p:cTn id="120" fill="hold">
                            <p:stCondLst>
                              <p:cond delay="7500"/>
                            </p:stCondLst>
                            <p:childTnLst>
                              <p:par>
                                <p:cTn id="121" presetID="30" presetClass="emph" presetSubtype="0" fill="hold" nodeType="afterEffect">
                                  <p:stCondLst>
                                    <p:cond delay="0"/>
                                  </p:stCondLst>
                                  <p:childTnLst>
                                    <p:animClr clrSpc="hsl">
                                      <p:cBhvr override="childStyle">
                                        <p:cTn id="122" dur="2000" fill="hold"/>
                                        <p:tgtEl>
                                          <p:spTgt spid="10"/>
                                        </p:tgtEl>
                                        <p:attrNameLst>
                                          <p:attrName>style.color</p:attrName>
                                        </p:attrNameLst>
                                      </p:cBhvr>
                                      <p:by>
                                        <p:hsl h="0" s="12549" l="25098"/>
                                      </p:by>
                                    </p:animClr>
                                    <p:animClr clrSpc="hsl">
                                      <p:cBhvr>
                                        <p:cTn id="123" dur="2000" fill="hold"/>
                                        <p:tgtEl>
                                          <p:spTgt spid="10"/>
                                        </p:tgtEl>
                                        <p:attrNameLst>
                                          <p:attrName>fillcolor</p:attrName>
                                        </p:attrNameLst>
                                      </p:cBhvr>
                                      <p:by>
                                        <p:hsl h="0" s="12549" l="25098"/>
                                      </p:by>
                                    </p:animClr>
                                    <p:animClr clrSpc="hsl">
                                      <p:cBhvr>
                                        <p:cTn id="124" dur="2000" fill="hold"/>
                                        <p:tgtEl>
                                          <p:spTgt spid="10"/>
                                        </p:tgtEl>
                                        <p:attrNameLst>
                                          <p:attrName>stroke.color</p:attrName>
                                        </p:attrNameLst>
                                      </p:cBhvr>
                                      <p:by>
                                        <p:hsl h="0" s="12549" l="25098"/>
                                      </p:by>
                                    </p:animClr>
                                    <p:set>
                                      <p:cBhvr>
                                        <p:cTn id="125" dur="2000" fill="hold"/>
                                        <p:tgtEl>
                                          <p:spTgt spid="10"/>
                                        </p:tgtEl>
                                        <p:attrNameLst>
                                          <p:attrName>fill.type</p:attrName>
                                        </p:attrNameLst>
                                      </p:cBhvr>
                                      <p:to>
                                        <p:strVal val="solid"/>
                                      </p:to>
                                    </p:set>
                                  </p:childTnLst>
                                </p:cTn>
                              </p:par>
                            </p:childTnLst>
                          </p:cTn>
                        </p:par>
                        <p:par>
                          <p:cTn id="126" fill="hold">
                            <p:stCondLst>
                              <p:cond delay="9500"/>
                            </p:stCondLst>
                            <p:childTnLst>
                              <p:par>
                                <p:cTn id="127" presetID="2" presetClass="exit" presetSubtype="4" fill="hold" nodeType="afterEffect">
                                  <p:stCondLst>
                                    <p:cond delay="3000"/>
                                  </p:stCondLst>
                                  <p:childTnLst>
                                    <p:anim calcmode="lin" valueType="num">
                                      <p:cBhvr additive="base">
                                        <p:cTn id="128" dur="500"/>
                                        <p:tgtEl>
                                          <p:spTgt spid="10"/>
                                        </p:tgtEl>
                                        <p:attrNameLst>
                                          <p:attrName>ppt_x</p:attrName>
                                        </p:attrNameLst>
                                      </p:cBhvr>
                                      <p:tavLst>
                                        <p:tav tm="0">
                                          <p:val>
                                            <p:strVal val="ppt_x"/>
                                          </p:val>
                                        </p:tav>
                                        <p:tav tm="100000">
                                          <p:val>
                                            <p:strVal val="ppt_x"/>
                                          </p:val>
                                        </p:tav>
                                      </p:tavLst>
                                    </p:anim>
                                    <p:anim calcmode="lin" valueType="num">
                                      <p:cBhvr additive="base">
                                        <p:cTn id="129" dur="500"/>
                                        <p:tgtEl>
                                          <p:spTgt spid="10"/>
                                        </p:tgtEl>
                                        <p:attrNameLst>
                                          <p:attrName>ppt_y</p:attrName>
                                        </p:attrNameLst>
                                      </p:cBhvr>
                                      <p:tavLst>
                                        <p:tav tm="0">
                                          <p:val>
                                            <p:strVal val="ppt_y"/>
                                          </p:val>
                                        </p:tav>
                                        <p:tav tm="100000">
                                          <p:val>
                                            <p:strVal val="1+ppt_h/2"/>
                                          </p:val>
                                        </p:tav>
                                      </p:tavLst>
                                    </p:anim>
                                    <p:set>
                                      <p:cBhvr>
                                        <p:cTn id="130" dur="1" fill="hold">
                                          <p:stCondLst>
                                            <p:cond delay="499"/>
                                          </p:stCondLst>
                                        </p:cTn>
                                        <p:tgtEl>
                                          <p:spTgt spid="10"/>
                                        </p:tgtEl>
                                        <p:attrNameLst>
                                          <p:attrName>style.visibility</p:attrName>
                                        </p:attrNameLst>
                                      </p:cBhvr>
                                      <p:to>
                                        <p:strVal val="hidden"/>
                                      </p:to>
                                    </p:set>
                                  </p:childTnLst>
                                </p:cTn>
                              </p:par>
                            </p:childTnLst>
                          </p:cTn>
                        </p:par>
                        <p:par>
                          <p:cTn id="131" fill="hold">
                            <p:stCondLst>
                              <p:cond delay="13000"/>
                            </p:stCondLst>
                            <p:childTnLst>
                              <p:par>
                                <p:cTn id="132" presetID="2" presetClass="entr" presetSubtype="2" fill="hold" nodeType="afterEffect">
                                  <p:stCondLst>
                                    <p:cond delay="0"/>
                                  </p:stCondLst>
                                  <p:childTnLst>
                                    <p:set>
                                      <p:cBhvr>
                                        <p:cTn id="133" dur="1" fill="hold">
                                          <p:stCondLst>
                                            <p:cond delay="0"/>
                                          </p:stCondLst>
                                        </p:cTn>
                                        <p:tgtEl>
                                          <p:spTgt spid="11"/>
                                        </p:tgtEl>
                                        <p:attrNameLst>
                                          <p:attrName>style.visibility</p:attrName>
                                        </p:attrNameLst>
                                      </p:cBhvr>
                                      <p:to>
                                        <p:strVal val="visible"/>
                                      </p:to>
                                    </p:set>
                                    <p:anim calcmode="lin" valueType="num">
                                      <p:cBhvr additive="base">
                                        <p:cTn id="134" dur="1000" fill="hold"/>
                                        <p:tgtEl>
                                          <p:spTgt spid="11"/>
                                        </p:tgtEl>
                                        <p:attrNameLst>
                                          <p:attrName>ppt_x</p:attrName>
                                        </p:attrNameLst>
                                      </p:cBhvr>
                                      <p:tavLst>
                                        <p:tav tm="0">
                                          <p:val>
                                            <p:strVal val="1+#ppt_w/2"/>
                                          </p:val>
                                        </p:tav>
                                        <p:tav tm="100000">
                                          <p:val>
                                            <p:strVal val="#ppt_x"/>
                                          </p:val>
                                        </p:tav>
                                      </p:tavLst>
                                    </p:anim>
                                    <p:anim calcmode="lin" valueType="num">
                                      <p:cBhvr additive="base">
                                        <p:cTn id="135" dur="1000" fill="hold"/>
                                        <p:tgtEl>
                                          <p:spTgt spid="11"/>
                                        </p:tgtEl>
                                        <p:attrNameLst>
                                          <p:attrName>ppt_y</p:attrName>
                                        </p:attrNameLst>
                                      </p:cBhvr>
                                      <p:tavLst>
                                        <p:tav tm="0">
                                          <p:val>
                                            <p:strVal val="#ppt_y"/>
                                          </p:val>
                                        </p:tav>
                                        <p:tav tm="100000">
                                          <p:val>
                                            <p:strVal val="#ppt_y"/>
                                          </p:val>
                                        </p:tav>
                                      </p:tavLst>
                                    </p:anim>
                                  </p:childTnLst>
                                </p:cTn>
                              </p:par>
                            </p:childTnLst>
                          </p:cTn>
                        </p:par>
                        <p:par>
                          <p:cTn id="136" fill="hold">
                            <p:stCondLst>
                              <p:cond delay="14000"/>
                            </p:stCondLst>
                            <p:childTnLst>
                              <p:par>
                                <p:cTn id="137" presetID="30" presetClass="emph" presetSubtype="0" fill="hold" nodeType="afterEffect">
                                  <p:stCondLst>
                                    <p:cond delay="0"/>
                                  </p:stCondLst>
                                  <p:childTnLst>
                                    <p:animClr clrSpc="hsl">
                                      <p:cBhvr override="childStyle">
                                        <p:cTn id="138" dur="2000" fill="hold"/>
                                        <p:tgtEl>
                                          <p:spTgt spid="11"/>
                                        </p:tgtEl>
                                        <p:attrNameLst>
                                          <p:attrName>style.color</p:attrName>
                                        </p:attrNameLst>
                                      </p:cBhvr>
                                      <p:by>
                                        <p:hsl h="0" s="12549" l="25098"/>
                                      </p:by>
                                    </p:animClr>
                                    <p:animClr clrSpc="hsl">
                                      <p:cBhvr>
                                        <p:cTn id="139" dur="2000" fill="hold"/>
                                        <p:tgtEl>
                                          <p:spTgt spid="11"/>
                                        </p:tgtEl>
                                        <p:attrNameLst>
                                          <p:attrName>fillcolor</p:attrName>
                                        </p:attrNameLst>
                                      </p:cBhvr>
                                      <p:by>
                                        <p:hsl h="0" s="12549" l="25098"/>
                                      </p:by>
                                    </p:animClr>
                                    <p:animClr clrSpc="hsl">
                                      <p:cBhvr>
                                        <p:cTn id="140" dur="2000" fill="hold"/>
                                        <p:tgtEl>
                                          <p:spTgt spid="11"/>
                                        </p:tgtEl>
                                        <p:attrNameLst>
                                          <p:attrName>stroke.color</p:attrName>
                                        </p:attrNameLst>
                                      </p:cBhvr>
                                      <p:by>
                                        <p:hsl h="0" s="12549" l="25098"/>
                                      </p:by>
                                    </p:animClr>
                                    <p:set>
                                      <p:cBhvr>
                                        <p:cTn id="141" dur="2000" fill="hold"/>
                                        <p:tgtEl>
                                          <p:spTgt spid="11"/>
                                        </p:tgtEl>
                                        <p:attrNameLst>
                                          <p:attrName>fill.type</p:attrName>
                                        </p:attrNameLst>
                                      </p:cBhvr>
                                      <p:to>
                                        <p:strVal val="solid"/>
                                      </p:to>
                                    </p:set>
                                  </p:childTnLst>
                                </p:cTn>
                              </p:par>
                            </p:childTnLst>
                          </p:cTn>
                        </p:par>
                        <p:par>
                          <p:cTn id="142" fill="hold">
                            <p:stCondLst>
                              <p:cond delay="16000"/>
                            </p:stCondLst>
                            <p:childTnLst>
                              <p:par>
                                <p:cTn id="143" presetID="2" presetClass="exit" presetSubtype="4" fill="hold" nodeType="afterEffect">
                                  <p:stCondLst>
                                    <p:cond delay="10000"/>
                                  </p:stCondLst>
                                  <p:childTnLst>
                                    <p:anim calcmode="lin" valueType="num">
                                      <p:cBhvr additive="base">
                                        <p:cTn id="144" dur="500"/>
                                        <p:tgtEl>
                                          <p:spTgt spid="11"/>
                                        </p:tgtEl>
                                        <p:attrNameLst>
                                          <p:attrName>ppt_x</p:attrName>
                                        </p:attrNameLst>
                                      </p:cBhvr>
                                      <p:tavLst>
                                        <p:tav tm="0">
                                          <p:val>
                                            <p:strVal val="ppt_x"/>
                                          </p:val>
                                        </p:tav>
                                        <p:tav tm="100000">
                                          <p:val>
                                            <p:strVal val="ppt_x"/>
                                          </p:val>
                                        </p:tav>
                                      </p:tavLst>
                                    </p:anim>
                                    <p:anim calcmode="lin" valueType="num">
                                      <p:cBhvr additive="base">
                                        <p:cTn id="145" dur="500"/>
                                        <p:tgtEl>
                                          <p:spTgt spid="11"/>
                                        </p:tgtEl>
                                        <p:attrNameLst>
                                          <p:attrName>ppt_y</p:attrName>
                                        </p:attrNameLst>
                                      </p:cBhvr>
                                      <p:tavLst>
                                        <p:tav tm="0">
                                          <p:val>
                                            <p:strVal val="ppt_y"/>
                                          </p:val>
                                        </p:tav>
                                        <p:tav tm="100000">
                                          <p:val>
                                            <p:strVal val="1+ppt_h/2"/>
                                          </p:val>
                                        </p:tav>
                                      </p:tavLst>
                                    </p:anim>
                                    <p:set>
                                      <p:cBhvr>
                                        <p:cTn id="146" dur="1" fill="hold">
                                          <p:stCondLst>
                                            <p:cond delay="499"/>
                                          </p:stCondLst>
                                        </p:cTn>
                                        <p:tgtEl>
                                          <p:spTgt spid="11"/>
                                        </p:tgtEl>
                                        <p:attrNameLst>
                                          <p:attrName>style.visibility</p:attrName>
                                        </p:attrNameLst>
                                      </p:cBhvr>
                                      <p:to>
                                        <p:strVal val="hidden"/>
                                      </p:to>
                                    </p:set>
                                  </p:childTnLst>
                                </p:cTn>
                              </p:par>
                            </p:childTnLst>
                          </p:cTn>
                        </p:par>
                        <p:par>
                          <p:cTn id="147" fill="hold">
                            <p:stCondLst>
                              <p:cond delay="26500"/>
                            </p:stCondLst>
                            <p:childTnLst>
                              <p:par>
                                <p:cTn id="148" presetID="10" presetClass="entr" presetSubtype="0" fill="hold" grpId="0" nodeType="afterEffect">
                                  <p:stCondLst>
                                    <p:cond delay="10000"/>
                                  </p:stCondLst>
                                  <p:childTnLst>
                                    <p:set>
                                      <p:cBhvr>
                                        <p:cTn id="149" dur="1" fill="hold">
                                          <p:stCondLst>
                                            <p:cond delay="0"/>
                                          </p:stCondLst>
                                        </p:cTn>
                                        <p:tgtEl>
                                          <p:spTgt spid="17"/>
                                        </p:tgtEl>
                                        <p:attrNameLst>
                                          <p:attrName>style.visibility</p:attrName>
                                        </p:attrNameLst>
                                      </p:cBhvr>
                                      <p:to>
                                        <p:strVal val="visible"/>
                                      </p:to>
                                    </p:set>
                                    <p:animEffect transition="in" filter="fade">
                                      <p:cBhvr>
                                        <p:cTn id="150" dur="2000"/>
                                        <p:tgtEl>
                                          <p:spTgt spid="17"/>
                                        </p:tgtEl>
                                      </p:cBhvr>
                                    </p:animEffect>
                                  </p:childTnLst>
                                </p:cTn>
                              </p:par>
                              <p:par>
                                <p:cTn id="151" presetID="10" presetClass="entr" presetSubtype="0" fill="hold" nodeType="withEffect">
                                  <p:stCondLst>
                                    <p:cond delay="10000"/>
                                  </p:stCondLst>
                                  <p:childTnLst>
                                    <p:set>
                                      <p:cBhvr>
                                        <p:cTn id="152" dur="1" fill="hold">
                                          <p:stCondLst>
                                            <p:cond delay="0"/>
                                          </p:stCondLst>
                                        </p:cTn>
                                        <p:tgtEl>
                                          <p:spTgt spid="18"/>
                                        </p:tgtEl>
                                        <p:attrNameLst>
                                          <p:attrName>style.visibility</p:attrName>
                                        </p:attrNameLst>
                                      </p:cBhvr>
                                      <p:to>
                                        <p:strVal val="visible"/>
                                      </p:to>
                                    </p:set>
                                    <p:animEffect transition="in" filter="fade">
                                      <p:cBhvr>
                                        <p:cTn id="153" dur="2000"/>
                                        <p:tgtEl>
                                          <p:spTgt spid="18"/>
                                        </p:tgtEl>
                                      </p:cBhvr>
                                    </p:animEffect>
                                  </p:childTnLst>
                                </p:cTn>
                              </p:par>
                              <p:par>
                                <p:cTn id="154" presetID="2" presetClass="entr" presetSubtype="2" fill="hold" nodeType="withEffect">
                                  <p:stCondLst>
                                    <p:cond delay="10000"/>
                                  </p:stCondLst>
                                  <p:childTnLst>
                                    <p:set>
                                      <p:cBhvr>
                                        <p:cTn id="155" dur="1" fill="hold">
                                          <p:stCondLst>
                                            <p:cond delay="0"/>
                                          </p:stCondLst>
                                        </p:cTn>
                                        <p:tgtEl>
                                          <p:spTgt spid="16"/>
                                        </p:tgtEl>
                                        <p:attrNameLst>
                                          <p:attrName>style.visibility</p:attrName>
                                        </p:attrNameLst>
                                      </p:cBhvr>
                                      <p:to>
                                        <p:strVal val="visible"/>
                                      </p:to>
                                    </p:set>
                                    <p:anim calcmode="lin" valueType="num">
                                      <p:cBhvr additive="base">
                                        <p:cTn id="156" dur="1000" fill="hold"/>
                                        <p:tgtEl>
                                          <p:spTgt spid="16"/>
                                        </p:tgtEl>
                                        <p:attrNameLst>
                                          <p:attrName>ppt_x</p:attrName>
                                        </p:attrNameLst>
                                      </p:cBhvr>
                                      <p:tavLst>
                                        <p:tav tm="0">
                                          <p:val>
                                            <p:strVal val="1+#ppt_w/2"/>
                                          </p:val>
                                        </p:tav>
                                        <p:tav tm="100000">
                                          <p:val>
                                            <p:strVal val="#ppt_x"/>
                                          </p:val>
                                        </p:tav>
                                      </p:tavLst>
                                    </p:anim>
                                    <p:anim calcmode="lin" valueType="num">
                                      <p:cBhvr additive="base">
                                        <p:cTn id="157" dur="1000" fill="hold"/>
                                        <p:tgtEl>
                                          <p:spTgt spid="16"/>
                                        </p:tgtEl>
                                        <p:attrNameLst>
                                          <p:attrName>ppt_y</p:attrName>
                                        </p:attrNameLst>
                                      </p:cBhvr>
                                      <p:tavLst>
                                        <p:tav tm="0">
                                          <p:val>
                                            <p:strVal val="#ppt_y"/>
                                          </p:val>
                                        </p:tav>
                                        <p:tav tm="100000">
                                          <p:val>
                                            <p:strVal val="#ppt_y"/>
                                          </p:val>
                                        </p:tav>
                                      </p:tavLst>
                                    </p:anim>
                                  </p:childTnLst>
                                </p:cTn>
                              </p:par>
                            </p:childTnLst>
                          </p:cTn>
                        </p:par>
                        <p:par>
                          <p:cTn id="158" fill="hold">
                            <p:stCondLst>
                              <p:cond delay="38500"/>
                            </p:stCondLst>
                            <p:childTnLst>
                              <p:par>
                                <p:cTn id="159" presetID="6" presetClass="emph" presetSubtype="0" fill="hold" grpId="1" nodeType="afterEffect">
                                  <p:stCondLst>
                                    <p:cond delay="0"/>
                                  </p:stCondLst>
                                  <p:childTnLst>
                                    <p:animScale>
                                      <p:cBhvr>
                                        <p:cTn id="160" dur="2000" fill="hold"/>
                                        <p:tgtEl>
                                          <p:spTgt spid="17"/>
                                        </p:tgtEl>
                                      </p:cBhvr>
                                      <p:by x="150000" y="150000"/>
                                    </p:animScale>
                                  </p:childTnLst>
                                </p:cTn>
                              </p:par>
                              <p:par>
                                <p:cTn id="161" presetID="6" presetClass="emph" presetSubtype="0" fill="hold" nodeType="withEffect">
                                  <p:stCondLst>
                                    <p:cond delay="0"/>
                                  </p:stCondLst>
                                  <p:childTnLst>
                                    <p:animScale>
                                      <p:cBhvr>
                                        <p:cTn id="162" dur="2000" fill="hold"/>
                                        <p:tgtEl>
                                          <p:spTgt spid="18"/>
                                        </p:tgtEl>
                                      </p:cBhvr>
                                      <p:by x="150000" y="150000"/>
                                    </p:animScale>
                                  </p:childTnLst>
                                </p:cTn>
                              </p:par>
                              <p:par>
                                <p:cTn id="163" presetID="6" presetClass="emph" presetSubtype="0" fill="hold" nodeType="withEffect">
                                  <p:stCondLst>
                                    <p:cond delay="0"/>
                                  </p:stCondLst>
                                  <p:childTnLst>
                                    <p:animScale>
                                      <p:cBhvr>
                                        <p:cTn id="164" dur="2000" fill="hold"/>
                                        <p:tgtEl>
                                          <p:spTgt spid="16"/>
                                        </p:tgtEl>
                                      </p:cBhvr>
                                      <p:by x="150000" y="150000"/>
                                    </p:animScale>
                                  </p:childTnLst>
                                </p:cTn>
                              </p:par>
                            </p:childTnLst>
                          </p:cTn>
                        </p:par>
                        <p:par>
                          <p:cTn id="165" fill="hold">
                            <p:stCondLst>
                              <p:cond delay="40500"/>
                            </p:stCondLst>
                            <p:childTnLst>
                              <p:par>
                                <p:cTn id="166" presetID="2" presetClass="exit" presetSubtype="4" fill="hold" nodeType="afterEffect">
                                  <p:stCondLst>
                                    <p:cond delay="3000"/>
                                  </p:stCondLst>
                                  <p:childTnLst>
                                    <p:anim calcmode="lin" valueType="num">
                                      <p:cBhvr additive="base">
                                        <p:cTn id="167" dur="500"/>
                                        <p:tgtEl>
                                          <p:spTgt spid="16"/>
                                        </p:tgtEl>
                                        <p:attrNameLst>
                                          <p:attrName>ppt_x</p:attrName>
                                        </p:attrNameLst>
                                      </p:cBhvr>
                                      <p:tavLst>
                                        <p:tav tm="0">
                                          <p:val>
                                            <p:strVal val="ppt_x"/>
                                          </p:val>
                                        </p:tav>
                                        <p:tav tm="100000">
                                          <p:val>
                                            <p:strVal val="ppt_x"/>
                                          </p:val>
                                        </p:tav>
                                      </p:tavLst>
                                    </p:anim>
                                    <p:anim calcmode="lin" valueType="num">
                                      <p:cBhvr additive="base">
                                        <p:cTn id="168" dur="500"/>
                                        <p:tgtEl>
                                          <p:spTgt spid="16"/>
                                        </p:tgtEl>
                                        <p:attrNameLst>
                                          <p:attrName>ppt_y</p:attrName>
                                        </p:attrNameLst>
                                      </p:cBhvr>
                                      <p:tavLst>
                                        <p:tav tm="0">
                                          <p:val>
                                            <p:strVal val="ppt_y"/>
                                          </p:val>
                                        </p:tav>
                                        <p:tav tm="100000">
                                          <p:val>
                                            <p:strVal val="1+ppt_h/2"/>
                                          </p:val>
                                        </p:tav>
                                      </p:tavLst>
                                    </p:anim>
                                    <p:set>
                                      <p:cBhvr>
                                        <p:cTn id="169" dur="1" fill="hold">
                                          <p:stCondLst>
                                            <p:cond delay="499"/>
                                          </p:stCondLst>
                                        </p:cTn>
                                        <p:tgtEl>
                                          <p:spTgt spid="16"/>
                                        </p:tgtEl>
                                        <p:attrNameLst>
                                          <p:attrName>style.visibility</p:attrName>
                                        </p:attrNameLst>
                                      </p:cBhvr>
                                      <p:to>
                                        <p:strVal val="hidden"/>
                                      </p:to>
                                    </p:set>
                                  </p:childTnLst>
                                </p:cTn>
                              </p:par>
                            </p:childTnLst>
                          </p:cTn>
                        </p:par>
                        <p:par>
                          <p:cTn id="170" fill="hold">
                            <p:stCondLst>
                              <p:cond delay="44000"/>
                            </p:stCondLst>
                            <p:childTnLst>
                              <p:par>
                                <p:cTn id="171" presetID="2" presetClass="entr" presetSubtype="2" fill="hold" nodeType="afterEffect">
                                  <p:stCondLst>
                                    <p:cond delay="0"/>
                                  </p:stCondLst>
                                  <p:childTnLst>
                                    <p:set>
                                      <p:cBhvr>
                                        <p:cTn id="172" dur="1" fill="hold">
                                          <p:stCondLst>
                                            <p:cond delay="0"/>
                                          </p:stCondLst>
                                        </p:cTn>
                                        <p:tgtEl>
                                          <p:spTgt spid="19"/>
                                        </p:tgtEl>
                                        <p:attrNameLst>
                                          <p:attrName>style.visibility</p:attrName>
                                        </p:attrNameLst>
                                      </p:cBhvr>
                                      <p:to>
                                        <p:strVal val="visible"/>
                                      </p:to>
                                    </p:set>
                                    <p:anim calcmode="lin" valueType="num">
                                      <p:cBhvr additive="base">
                                        <p:cTn id="173" dur="1000" fill="hold"/>
                                        <p:tgtEl>
                                          <p:spTgt spid="19"/>
                                        </p:tgtEl>
                                        <p:attrNameLst>
                                          <p:attrName>ppt_x</p:attrName>
                                        </p:attrNameLst>
                                      </p:cBhvr>
                                      <p:tavLst>
                                        <p:tav tm="0">
                                          <p:val>
                                            <p:strVal val="1+#ppt_w/2"/>
                                          </p:val>
                                        </p:tav>
                                        <p:tav tm="100000">
                                          <p:val>
                                            <p:strVal val="#ppt_x"/>
                                          </p:val>
                                        </p:tav>
                                      </p:tavLst>
                                    </p:anim>
                                    <p:anim calcmode="lin" valueType="num">
                                      <p:cBhvr additive="base">
                                        <p:cTn id="174" dur="1000" fill="hold"/>
                                        <p:tgtEl>
                                          <p:spTgt spid="19"/>
                                        </p:tgtEl>
                                        <p:attrNameLst>
                                          <p:attrName>ppt_y</p:attrName>
                                        </p:attrNameLst>
                                      </p:cBhvr>
                                      <p:tavLst>
                                        <p:tav tm="0">
                                          <p:val>
                                            <p:strVal val="#ppt_y"/>
                                          </p:val>
                                        </p:tav>
                                        <p:tav tm="100000">
                                          <p:val>
                                            <p:strVal val="#ppt_y"/>
                                          </p:val>
                                        </p:tav>
                                      </p:tavLst>
                                    </p:anim>
                                  </p:childTnLst>
                                </p:cTn>
                              </p:par>
                            </p:childTnLst>
                          </p:cTn>
                        </p:par>
                        <p:par>
                          <p:cTn id="175" fill="hold">
                            <p:stCondLst>
                              <p:cond delay="45000"/>
                            </p:stCondLst>
                            <p:childTnLst>
                              <p:par>
                                <p:cTn id="176" presetID="22" presetClass="entr" presetSubtype="1" fill="hold" nodeType="afterEffect">
                                  <p:stCondLst>
                                    <p:cond delay="0"/>
                                  </p:stCondLst>
                                  <p:childTnLst>
                                    <p:set>
                                      <p:cBhvr>
                                        <p:cTn id="177" dur="1" fill="hold">
                                          <p:stCondLst>
                                            <p:cond delay="0"/>
                                          </p:stCondLst>
                                        </p:cTn>
                                        <p:tgtEl>
                                          <p:spTgt spid="22"/>
                                        </p:tgtEl>
                                        <p:attrNameLst>
                                          <p:attrName>style.visibility</p:attrName>
                                        </p:attrNameLst>
                                      </p:cBhvr>
                                      <p:to>
                                        <p:strVal val="visible"/>
                                      </p:to>
                                    </p:set>
                                    <p:animEffect transition="in" filter="wipe(up)">
                                      <p:cBhvr>
                                        <p:cTn id="178" dur="500"/>
                                        <p:tgtEl>
                                          <p:spTgt spid="22"/>
                                        </p:tgtEl>
                                      </p:cBhvr>
                                    </p:animEffect>
                                  </p:childTnLst>
                                </p:cTn>
                              </p:par>
                              <p:par>
                                <p:cTn id="179" presetID="10" presetClass="exit" presetSubtype="0" fill="hold" nodeType="withEffect">
                                  <p:stCondLst>
                                    <p:cond delay="3000"/>
                                  </p:stCondLst>
                                  <p:childTnLst>
                                    <p:animEffect transition="out" filter="fade">
                                      <p:cBhvr>
                                        <p:cTn id="180" dur="3000"/>
                                        <p:tgtEl>
                                          <p:spTgt spid="22"/>
                                        </p:tgtEl>
                                      </p:cBhvr>
                                    </p:animEffect>
                                    <p:set>
                                      <p:cBhvr>
                                        <p:cTn id="181" dur="1" fill="hold">
                                          <p:stCondLst>
                                            <p:cond delay="2999"/>
                                          </p:stCondLst>
                                        </p:cTn>
                                        <p:tgtEl>
                                          <p:spTgt spid="22"/>
                                        </p:tgtEl>
                                        <p:attrNameLst>
                                          <p:attrName>style.visibility</p:attrName>
                                        </p:attrNameLst>
                                      </p:cBhvr>
                                      <p:to>
                                        <p:strVal val="hidden"/>
                                      </p:to>
                                    </p:set>
                                  </p:childTnLst>
                                </p:cTn>
                              </p:par>
                            </p:childTnLst>
                          </p:cTn>
                        </p:par>
                        <p:par>
                          <p:cTn id="182" fill="hold">
                            <p:stCondLst>
                              <p:cond delay="51000"/>
                            </p:stCondLst>
                            <p:childTnLst>
                              <p:par>
                                <p:cTn id="183" presetID="10" presetClass="exit" presetSubtype="0" fill="hold" grpId="2" nodeType="afterEffect">
                                  <p:stCondLst>
                                    <p:cond delay="0"/>
                                  </p:stCondLst>
                                  <p:childTnLst>
                                    <p:animEffect transition="out" filter="fade">
                                      <p:cBhvr>
                                        <p:cTn id="184" dur="2000"/>
                                        <p:tgtEl>
                                          <p:spTgt spid="17"/>
                                        </p:tgtEl>
                                      </p:cBhvr>
                                    </p:animEffect>
                                    <p:set>
                                      <p:cBhvr>
                                        <p:cTn id="185" dur="1" fill="hold">
                                          <p:stCondLst>
                                            <p:cond delay="1999"/>
                                          </p:stCondLst>
                                        </p:cTn>
                                        <p:tgtEl>
                                          <p:spTgt spid="17"/>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2000"/>
                                        <p:tgtEl>
                                          <p:spTgt spid="18"/>
                                        </p:tgtEl>
                                      </p:cBhvr>
                                    </p:animEffect>
                                    <p:set>
                                      <p:cBhvr>
                                        <p:cTn id="188" dur="1" fill="hold">
                                          <p:stCondLst>
                                            <p:cond delay="1999"/>
                                          </p:stCondLst>
                                        </p:cTn>
                                        <p:tgtEl>
                                          <p:spTgt spid="18"/>
                                        </p:tgtEl>
                                        <p:attrNameLst>
                                          <p:attrName>style.visibility</p:attrName>
                                        </p:attrNameLst>
                                      </p:cBhvr>
                                      <p:to>
                                        <p:strVal val="hidden"/>
                                      </p:to>
                                    </p:set>
                                  </p:childTnLst>
                                </p:cTn>
                              </p:par>
                              <p:par>
                                <p:cTn id="189" presetID="2" presetClass="exit" presetSubtype="4" fill="hold" nodeType="withEffect">
                                  <p:stCondLst>
                                    <p:cond delay="0"/>
                                  </p:stCondLst>
                                  <p:childTnLst>
                                    <p:anim calcmode="lin" valueType="num">
                                      <p:cBhvr additive="base">
                                        <p:cTn id="190" dur="500"/>
                                        <p:tgtEl>
                                          <p:spTgt spid="19"/>
                                        </p:tgtEl>
                                        <p:attrNameLst>
                                          <p:attrName>ppt_x</p:attrName>
                                        </p:attrNameLst>
                                      </p:cBhvr>
                                      <p:tavLst>
                                        <p:tav tm="0">
                                          <p:val>
                                            <p:strVal val="ppt_x"/>
                                          </p:val>
                                        </p:tav>
                                        <p:tav tm="100000">
                                          <p:val>
                                            <p:strVal val="ppt_x"/>
                                          </p:val>
                                        </p:tav>
                                      </p:tavLst>
                                    </p:anim>
                                    <p:anim calcmode="lin" valueType="num">
                                      <p:cBhvr additive="base">
                                        <p:cTn id="191" dur="500"/>
                                        <p:tgtEl>
                                          <p:spTgt spid="19"/>
                                        </p:tgtEl>
                                        <p:attrNameLst>
                                          <p:attrName>ppt_y</p:attrName>
                                        </p:attrNameLst>
                                      </p:cBhvr>
                                      <p:tavLst>
                                        <p:tav tm="0">
                                          <p:val>
                                            <p:strVal val="ppt_y"/>
                                          </p:val>
                                        </p:tav>
                                        <p:tav tm="100000">
                                          <p:val>
                                            <p:strVal val="1+ppt_h/2"/>
                                          </p:val>
                                        </p:tav>
                                      </p:tavLst>
                                    </p:anim>
                                    <p:set>
                                      <p:cBhvr>
                                        <p:cTn id="192" dur="1" fill="hold">
                                          <p:stCondLst>
                                            <p:cond delay="499"/>
                                          </p:stCondLst>
                                        </p:cTn>
                                        <p:tgtEl>
                                          <p:spTgt spid="19"/>
                                        </p:tgtEl>
                                        <p:attrNameLst>
                                          <p:attrName>style.visibility</p:attrName>
                                        </p:attrNameLst>
                                      </p:cBhvr>
                                      <p:to>
                                        <p:strVal val="hidden"/>
                                      </p:to>
                                    </p:set>
                                  </p:childTnLst>
                                </p:cTn>
                              </p:par>
                            </p:childTnLst>
                          </p:cTn>
                        </p:par>
                        <p:par>
                          <p:cTn id="193" fill="hold">
                            <p:stCondLst>
                              <p:cond delay="53000"/>
                            </p:stCondLst>
                            <p:childTnLst>
                              <p:par>
                                <p:cTn id="194" presetID="2" presetClass="entr" presetSubtype="2" fill="hold" nodeType="afterEffect">
                                  <p:stCondLst>
                                    <p:cond delay="0"/>
                                  </p:stCondLst>
                                  <p:childTnLst>
                                    <p:set>
                                      <p:cBhvr>
                                        <p:cTn id="195" dur="1" fill="hold">
                                          <p:stCondLst>
                                            <p:cond delay="0"/>
                                          </p:stCondLst>
                                        </p:cTn>
                                        <p:tgtEl>
                                          <p:spTgt spid="23"/>
                                        </p:tgtEl>
                                        <p:attrNameLst>
                                          <p:attrName>style.visibility</p:attrName>
                                        </p:attrNameLst>
                                      </p:cBhvr>
                                      <p:to>
                                        <p:strVal val="visible"/>
                                      </p:to>
                                    </p:set>
                                    <p:anim calcmode="lin" valueType="num">
                                      <p:cBhvr additive="base">
                                        <p:cTn id="196" dur="1000" fill="hold"/>
                                        <p:tgtEl>
                                          <p:spTgt spid="23"/>
                                        </p:tgtEl>
                                        <p:attrNameLst>
                                          <p:attrName>ppt_x</p:attrName>
                                        </p:attrNameLst>
                                      </p:cBhvr>
                                      <p:tavLst>
                                        <p:tav tm="0">
                                          <p:val>
                                            <p:strVal val="1+#ppt_w/2"/>
                                          </p:val>
                                        </p:tav>
                                        <p:tav tm="100000">
                                          <p:val>
                                            <p:strVal val="#ppt_x"/>
                                          </p:val>
                                        </p:tav>
                                      </p:tavLst>
                                    </p:anim>
                                    <p:anim calcmode="lin" valueType="num">
                                      <p:cBhvr additive="base">
                                        <p:cTn id="197" dur="1000" fill="hold"/>
                                        <p:tgtEl>
                                          <p:spTgt spid="23"/>
                                        </p:tgtEl>
                                        <p:attrNameLst>
                                          <p:attrName>ppt_y</p:attrName>
                                        </p:attrNameLst>
                                      </p:cBhvr>
                                      <p:tavLst>
                                        <p:tav tm="0">
                                          <p:val>
                                            <p:strVal val="#ppt_y"/>
                                          </p:val>
                                        </p:tav>
                                        <p:tav tm="100000">
                                          <p:val>
                                            <p:strVal val="#ppt_y"/>
                                          </p:val>
                                        </p:tav>
                                      </p:tavLst>
                                    </p:anim>
                                  </p:childTnLst>
                                </p:cTn>
                              </p:par>
                              <p:par>
                                <p:cTn id="198" presetID="10" presetClass="entr" presetSubtype="0" fill="hold" nodeType="withEffect">
                                  <p:stCondLst>
                                    <p:cond delay="0"/>
                                  </p:stCondLst>
                                  <p:childTnLst>
                                    <p:set>
                                      <p:cBhvr>
                                        <p:cTn id="199" dur="1" fill="hold">
                                          <p:stCondLst>
                                            <p:cond delay="0"/>
                                          </p:stCondLst>
                                        </p:cTn>
                                        <p:tgtEl>
                                          <p:spTgt spid="25"/>
                                        </p:tgtEl>
                                        <p:attrNameLst>
                                          <p:attrName>style.visibility</p:attrName>
                                        </p:attrNameLst>
                                      </p:cBhvr>
                                      <p:to>
                                        <p:strVal val="visible"/>
                                      </p:to>
                                    </p:set>
                                    <p:animEffect transition="in" filter="fade">
                                      <p:cBhvr>
                                        <p:cTn id="200" dur="2000"/>
                                        <p:tgtEl>
                                          <p:spTgt spid="25"/>
                                        </p:tgtEl>
                                      </p:cBhvr>
                                    </p:animEffect>
                                  </p:childTnLst>
                                </p:cTn>
                              </p:par>
                              <p:par>
                                <p:cTn id="201" presetID="10" presetClass="entr" presetSubtype="0" fill="hold" nodeType="withEffect">
                                  <p:stCondLst>
                                    <p:cond delay="0"/>
                                  </p:stCondLst>
                                  <p:childTnLst>
                                    <p:set>
                                      <p:cBhvr>
                                        <p:cTn id="202" dur="1" fill="hold">
                                          <p:stCondLst>
                                            <p:cond delay="0"/>
                                          </p:stCondLst>
                                        </p:cTn>
                                        <p:tgtEl>
                                          <p:spTgt spid="24"/>
                                        </p:tgtEl>
                                        <p:attrNameLst>
                                          <p:attrName>style.visibility</p:attrName>
                                        </p:attrNameLst>
                                      </p:cBhvr>
                                      <p:to>
                                        <p:strVal val="visible"/>
                                      </p:to>
                                    </p:set>
                                    <p:animEffect transition="in" filter="fade">
                                      <p:cBhvr>
                                        <p:cTn id="203" dur="2000"/>
                                        <p:tgtEl>
                                          <p:spTgt spid="24"/>
                                        </p:tgtEl>
                                      </p:cBhvr>
                                    </p:animEffect>
                                  </p:childTnLst>
                                </p:cTn>
                              </p:par>
                            </p:childTnLst>
                          </p:cTn>
                        </p:par>
                        <p:par>
                          <p:cTn id="204" fill="hold">
                            <p:stCondLst>
                              <p:cond delay="55000"/>
                            </p:stCondLst>
                            <p:childTnLst>
                              <p:par>
                                <p:cTn id="205" presetID="6" presetClass="emph" presetSubtype="0" fill="hold" nodeType="afterEffect">
                                  <p:stCondLst>
                                    <p:cond delay="0"/>
                                  </p:stCondLst>
                                  <p:childTnLst>
                                    <p:animScale>
                                      <p:cBhvr>
                                        <p:cTn id="206" dur="2000" fill="hold"/>
                                        <p:tgtEl>
                                          <p:spTgt spid="23"/>
                                        </p:tgtEl>
                                      </p:cBhvr>
                                      <p:by x="150000" y="150000"/>
                                    </p:animScale>
                                  </p:childTnLst>
                                </p:cTn>
                              </p:par>
                              <p:par>
                                <p:cTn id="207" presetID="6" presetClass="emph" presetSubtype="0" fill="hold" nodeType="withEffect">
                                  <p:stCondLst>
                                    <p:cond delay="0"/>
                                  </p:stCondLst>
                                  <p:childTnLst>
                                    <p:animScale>
                                      <p:cBhvr>
                                        <p:cTn id="208" dur="2000" fill="hold"/>
                                        <p:tgtEl>
                                          <p:spTgt spid="25"/>
                                        </p:tgtEl>
                                      </p:cBhvr>
                                      <p:by x="150000" y="150000"/>
                                    </p:animScale>
                                  </p:childTnLst>
                                </p:cTn>
                              </p:par>
                              <p:par>
                                <p:cTn id="209" presetID="6" presetClass="emph" presetSubtype="0" fill="hold" nodeType="withEffect">
                                  <p:stCondLst>
                                    <p:cond delay="0"/>
                                  </p:stCondLst>
                                  <p:childTnLst>
                                    <p:animScale>
                                      <p:cBhvr>
                                        <p:cTn id="210" dur="2000" fill="hold"/>
                                        <p:tgtEl>
                                          <p:spTgt spid="24"/>
                                        </p:tgtEl>
                                      </p:cBhvr>
                                      <p:by x="150000" y="150000"/>
                                    </p:animScale>
                                  </p:childTnLst>
                                </p:cTn>
                              </p:par>
                            </p:childTnLst>
                          </p:cTn>
                        </p:par>
                        <p:par>
                          <p:cTn id="211" fill="hold">
                            <p:stCondLst>
                              <p:cond delay="57000"/>
                            </p:stCondLst>
                            <p:childTnLst>
                              <p:par>
                                <p:cTn id="212" presetID="22" presetClass="entr" presetSubtype="4" fill="hold" nodeType="afterEffect">
                                  <p:stCondLst>
                                    <p:cond delay="0"/>
                                  </p:stCondLst>
                                  <p:childTnLst>
                                    <p:set>
                                      <p:cBhvr>
                                        <p:cTn id="213" dur="1" fill="hold">
                                          <p:stCondLst>
                                            <p:cond delay="0"/>
                                          </p:stCondLst>
                                        </p:cTn>
                                        <p:tgtEl>
                                          <p:spTgt spid="27"/>
                                        </p:tgtEl>
                                        <p:attrNameLst>
                                          <p:attrName>style.visibility</p:attrName>
                                        </p:attrNameLst>
                                      </p:cBhvr>
                                      <p:to>
                                        <p:strVal val="visible"/>
                                      </p:to>
                                    </p:set>
                                    <p:animEffect transition="in" filter="wipe(down)">
                                      <p:cBhvr>
                                        <p:cTn id="214" dur="500"/>
                                        <p:tgtEl>
                                          <p:spTgt spid="27"/>
                                        </p:tgtEl>
                                      </p:cBhvr>
                                    </p:animEffect>
                                  </p:childTnLst>
                                </p:cTn>
                              </p:par>
                              <p:par>
                                <p:cTn id="215" presetID="10" presetClass="exit" presetSubtype="0" fill="hold" nodeType="withEffect">
                                  <p:stCondLst>
                                    <p:cond delay="0"/>
                                  </p:stCondLst>
                                  <p:childTnLst>
                                    <p:animEffect transition="out" filter="fade">
                                      <p:cBhvr>
                                        <p:cTn id="216" dur="3000"/>
                                        <p:tgtEl>
                                          <p:spTgt spid="27"/>
                                        </p:tgtEl>
                                      </p:cBhvr>
                                    </p:animEffect>
                                    <p:set>
                                      <p:cBhvr>
                                        <p:cTn id="217" dur="1" fill="hold">
                                          <p:stCondLst>
                                            <p:cond delay="2999"/>
                                          </p:stCondLst>
                                        </p:cTn>
                                        <p:tgtEl>
                                          <p:spTgt spid="27"/>
                                        </p:tgtEl>
                                        <p:attrNameLst>
                                          <p:attrName>style.visibility</p:attrName>
                                        </p:attrNameLst>
                                      </p:cBhvr>
                                      <p:to>
                                        <p:strVal val="hidden"/>
                                      </p:to>
                                    </p:set>
                                  </p:childTnLst>
                                </p:cTn>
                              </p:par>
                            </p:childTnLst>
                          </p:cTn>
                        </p:par>
                        <p:par>
                          <p:cTn id="218" fill="hold">
                            <p:stCondLst>
                              <p:cond delay="60000"/>
                            </p:stCondLst>
                            <p:childTnLst>
                              <p:par>
                                <p:cTn id="219" presetID="2" presetClass="exit" presetSubtype="4" fill="hold" nodeType="afterEffect">
                                  <p:stCondLst>
                                    <p:cond delay="0"/>
                                  </p:stCondLst>
                                  <p:childTnLst>
                                    <p:anim calcmode="lin" valueType="num">
                                      <p:cBhvr additive="base">
                                        <p:cTn id="220" dur="500"/>
                                        <p:tgtEl>
                                          <p:spTgt spid="23"/>
                                        </p:tgtEl>
                                        <p:attrNameLst>
                                          <p:attrName>ppt_x</p:attrName>
                                        </p:attrNameLst>
                                      </p:cBhvr>
                                      <p:tavLst>
                                        <p:tav tm="0">
                                          <p:val>
                                            <p:strVal val="ppt_x"/>
                                          </p:val>
                                        </p:tav>
                                        <p:tav tm="100000">
                                          <p:val>
                                            <p:strVal val="ppt_x"/>
                                          </p:val>
                                        </p:tav>
                                      </p:tavLst>
                                    </p:anim>
                                    <p:anim calcmode="lin" valueType="num">
                                      <p:cBhvr additive="base">
                                        <p:cTn id="221" dur="500"/>
                                        <p:tgtEl>
                                          <p:spTgt spid="23"/>
                                        </p:tgtEl>
                                        <p:attrNameLst>
                                          <p:attrName>ppt_y</p:attrName>
                                        </p:attrNameLst>
                                      </p:cBhvr>
                                      <p:tavLst>
                                        <p:tav tm="0">
                                          <p:val>
                                            <p:strVal val="ppt_y"/>
                                          </p:val>
                                        </p:tav>
                                        <p:tav tm="100000">
                                          <p:val>
                                            <p:strVal val="1+ppt_h/2"/>
                                          </p:val>
                                        </p:tav>
                                      </p:tavLst>
                                    </p:anim>
                                    <p:set>
                                      <p:cBhvr>
                                        <p:cTn id="222" dur="1" fill="hold">
                                          <p:stCondLst>
                                            <p:cond delay="499"/>
                                          </p:stCondLst>
                                        </p:cTn>
                                        <p:tgtEl>
                                          <p:spTgt spid="23"/>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2000"/>
                                        <p:tgtEl>
                                          <p:spTgt spid="25"/>
                                        </p:tgtEl>
                                      </p:cBhvr>
                                    </p:animEffect>
                                    <p:set>
                                      <p:cBhvr>
                                        <p:cTn id="225" dur="1" fill="hold">
                                          <p:stCondLst>
                                            <p:cond delay="1999"/>
                                          </p:stCondLst>
                                        </p:cTn>
                                        <p:tgtEl>
                                          <p:spTgt spid="25"/>
                                        </p:tgtEl>
                                        <p:attrNameLst>
                                          <p:attrName>style.visibility</p:attrName>
                                        </p:attrNameLst>
                                      </p:cBhvr>
                                      <p:to>
                                        <p:strVal val="hidden"/>
                                      </p:to>
                                    </p:set>
                                  </p:childTnLst>
                                </p:cTn>
                              </p:par>
                              <p:par>
                                <p:cTn id="226" presetID="10" presetClass="exit" presetSubtype="0" fill="hold" nodeType="withEffect">
                                  <p:stCondLst>
                                    <p:cond delay="0"/>
                                  </p:stCondLst>
                                  <p:childTnLst>
                                    <p:animEffect transition="out" filter="fade">
                                      <p:cBhvr>
                                        <p:cTn id="227" dur="2000"/>
                                        <p:tgtEl>
                                          <p:spTgt spid="24"/>
                                        </p:tgtEl>
                                      </p:cBhvr>
                                    </p:animEffect>
                                    <p:set>
                                      <p:cBhvr>
                                        <p:cTn id="228" dur="1" fill="hold">
                                          <p:stCondLst>
                                            <p:cond delay="1999"/>
                                          </p:stCondLst>
                                        </p:cTn>
                                        <p:tgtEl>
                                          <p:spTgt spid="24"/>
                                        </p:tgtEl>
                                        <p:attrNameLst>
                                          <p:attrName>style.visibility</p:attrName>
                                        </p:attrNameLst>
                                      </p:cBhvr>
                                      <p:to>
                                        <p:strVal val="hidden"/>
                                      </p:to>
                                    </p:set>
                                  </p:childTnLst>
                                </p:cTn>
                              </p:par>
                            </p:childTnLst>
                          </p:cTn>
                        </p:par>
                        <p:par>
                          <p:cTn id="229" fill="hold">
                            <p:stCondLst>
                              <p:cond delay="62000"/>
                            </p:stCondLst>
                            <p:childTnLst>
                              <p:par>
                                <p:cTn id="230" presetID="10" presetClass="entr" presetSubtype="0" fill="hold" grpId="0" nodeType="afterEffect">
                                  <p:stCondLst>
                                    <p:cond delay="0"/>
                                  </p:stCondLst>
                                  <p:childTnLst>
                                    <p:set>
                                      <p:cBhvr>
                                        <p:cTn id="231" dur="1" fill="hold">
                                          <p:stCondLst>
                                            <p:cond delay="0"/>
                                          </p:stCondLst>
                                        </p:cTn>
                                        <p:tgtEl>
                                          <p:spTgt spid="31"/>
                                        </p:tgtEl>
                                        <p:attrNameLst>
                                          <p:attrName>style.visibility</p:attrName>
                                        </p:attrNameLst>
                                      </p:cBhvr>
                                      <p:to>
                                        <p:strVal val="visible"/>
                                      </p:to>
                                    </p:set>
                                    <p:animEffect transition="in" filter="fade">
                                      <p:cBhvr>
                                        <p:cTn id="232" dur="2000"/>
                                        <p:tgtEl>
                                          <p:spTgt spid="31"/>
                                        </p:tgtEl>
                                      </p:cBhvr>
                                    </p:animEffect>
                                  </p:childTnLst>
                                </p:cTn>
                              </p:par>
                              <p:par>
                                <p:cTn id="233" presetID="10" presetClass="entr" presetSubtype="0" fill="hold" nodeType="withEffect">
                                  <p:stCondLst>
                                    <p:cond delay="0"/>
                                  </p:stCondLst>
                                  <p:childTnLst>
                                    <p:set>
                                      <p:cBhvr>
                                        <p:cTn id="234" dur="1" fill="hold">
                                          <p:stCondLst>
                                            <p:cond delay="0"/>
                                          </p:stCondLst>
                                        </p:cTn>
                                        <p:tgtEl>
                                          <p:spTgt spid="30"/>
                                        </p:tgtEl>
                                        <p:attrNameLst>
                                          <p:attrName>style.visibility</p:attrName>
                                        </p:attrNameLst>
                                      </p:cBhvr>
                                      <p:to>
                                        <p:strVal val="visible"/>
                                      </p:to>
                                    </p:set>
                                    <p:animEffect transition="in" filter="fade">
                                      <p:cBhvr>
                                        <p:cTn id="235" dur="2000"/>
                                        <p:tgtEl>
                                          <p:spTgt spid="30"/>
                                        </p:tgtEl>
                                      </p:cBhvr>
                                    </p:animEffect>
                                  </p:childTnLst>
                                </p:cTn>
                              </p:par>
                              <p:par>
                                <p:cTn id="236" presetID="2" presetClass="entr" presetSubtype="2" fill="hold" nodeType="withEffect">
                                  <p:stCondLst>
                                    <p:cond delay="0"/>
                                  </p:stCondLst>
                                  <p:childTnLst>
                                    <p:set>
                                      <p:cBhvr>
                                        <p:cTn id="237" dur="1" fill="hold">
                                          <p:stCondLst>
                                            <p:cond delay="0"/>
                                          </p:stCondLst>
                                        </p:cTn>
                                        <p:tgtEl>
                                          <p:spTgt spid="29"/>
                                        </p:tgtEl>
                                        <p:attrNameLst>
                                          <p:attrName>style.visibility</p:attrName>
                                        </p:attrNameLst>
                                      </p:cBhvr>
                                      <p:to>
                                        <p:strVal val="visible"/>
                                      </p:to>
                                    </p:set>
                                    <p:anim calcmode="lin" valueType="num">
                                      <p:cBhvr additive="base">
                                        <p:cTn id="238" dur="1000" fill="hold"/>
                                        <p:tgtEl>
                                          <p:spTgt spid="29"/>
                                        </p:tgtEl>
                                        <p:attrNameLst>
                                          <p:attrName>ppt_x</p:attrName>
                                        </p:attrNameLst>
                                      </p:cBhvr>
                                      <p:tavLst>
                                        <p:tav tm="0">
                                          <p:val>
                                            <p:strVal val="1+#ppt_w/2"/>
                                          </p:val>
                                        </p:tav>
                                        <p:tav tm="100000">
                                          <p:val>
                                            <p:strVal val="#ppt_x"/>
                                          </p:val>
                                        </p:tav>
                                      </p:tavLst>
                                    </p:anim>
                                    <p:anim calcmode="lin" valueType="num">
                                      <p:cBhvr additive="base">
                                        <p:cTn id="239" dur="1000" fill="hold"/>
                                        <p:tgtEl>
                                          <p:spTgt spid="29"/>
                                        </p:tgtEl>
                                        <p:attrNameLst>
                                          <p:attrName>ppt_y</p:attrName>
                                        </p:attrNameLst>
                                      </p:cBhvr>
                                      <p:tavLst>
                                        <p:tav tm="0">
                                          <p:val>
                                            <p:strVal val="#ppt_y"/>
                                          </p:val>
                                        </p:tav>
                                        <p:tav tm="100000">
                                          <p:val>
                                            <p:strVal val="#ppt_y"/>
                                          </p:val>
                                        </p:tav>
                                      </p:tavLst>
                                    </p:anim>
                                  </p:childTnLst>
                                </p:cTn>
                              </p:par>
                            </p:childTnLst>
                          </p:cTn>
                        </p:par>
                        <p:par>
                          <p:cTn id="240" fill="hold">
                            <p:stCondLst>
                              <p:cond delay="64000"/>
                            </p:stCondLst>
                            <p:childTnLst>
                              <p:par>
                                <p:cTn id="241" presetID="6" presetClass="emph" presetSubtype="0" fill="hold" grpId="1" nodeType="afterEffect">
                                  <p:stCondLst>
                                    <p:cond delay="0"/>
                                  </p:stCondLst>
                                  <p:childTnLst>
                                    <p:animScale>
                                      <p:cBhvr>
                                        <p:cTn id="242" dur="2000" fill="hold"/>
                                        <p:tgtEl>
                                          <p:spTgt spid="31"/>
                                        </p:tgtEl>
                                      </p:cBhvr>
                                      <p:by x="150000" y="150000"/>
                                    </p:animScale>
                                  </p:childTnLst>
                                </p:cTn>
                              </p:par>
                              <p:par>
                                <p:cTn id="243" presetID="6" presetClass="emph" presetSubtype="0" fill="hold" nodeType="withEffect">
                                  <p:stCondLst>
                                    <p:cond delay="0"/>
                                  </p:stCondLst>
                                  <p:childTnLst>
                                    <p:animScale>
                                      <p:cBhvr>
                                        <p:cTn id="244" dur="2000" fill="hold"/>
                                        <p:tgtEl>
                                          <p:spTgt spid="30"/>
                                        </p:tgtEl>
                                      </p:cBhvr>
                                      <p:by x="150000" y="150000"/>
                                    </p:animScale>
                                  </p:childTnLst>
                                </p:cTn>
                              </p:par>
                              <p:par>
                                <p:cTn id="245" presetID="6" presetClass="emph" presetSubtype="0" fill="hold" nodeType="withEffect">
                                  <p:stCondLst>
                                    <p:cond delay="0"/>
                                  </p:stCondLst>
                                  <p:childTnLst>
                                    <p:animScale>
                                      <p:cBhvr>
                                        <p:cTn id="246" dur="2000" fill="hold"/>
                                        <p:tgtEl>
                                          <p:spTgt spid="29"/>
                                        </p:tgtEl>
                                      </p:cBhvr>
                                      <p:by x="150000" y="150000"/>
                                    </p:animScale>
                                  </p:childTnLst>
                                </p:cTn>
                              </p:par>
                            </p:childTnLst>
                          </p:cTn>
                        </p:par>
                        <p:par>
                          <p:cTn id="247" fill="hold">
                            <p:stCondLst>
                              <p:cond delay="66000"/>
                            </p:stCondLst>
                            <p:childTnLst>
                              <p:par>
                                <p:cTn id="248" presetID="22" presetClass="entr" presetSubtype="1" fill="hold" nodeType="afterEffect">
                                  <p:stCondLst>
                                    <p:cond delay="0"/>
                                  </p:stCondLst>
                                  <p:childTnLst>
                                    <p:set>
                                      <p:cBhvr>
                                        <p:cTn id="249" dur="1" fill="hold">
                                          <p:stCondLst>
                                            <p:cond delay="0"/>
                                          </p:stCondLst>
                                        </p:cTn>
                                        <p:tgtEl>
                                          <p:spTgt spid="32"/>
                                        </p:tgtEl>
                                        <p:attrNameLst>
                                          <p:attrName>style.visibility</p:attrName>
                                        </p:attrNameLst>
                                      </p:cBhvr>
                                      <p:to>
                                        <p:strVal val="visible"/>
                                      </p:to>
                                    </p:set>
                                    <p:animEffect transition="in" filter="wipe(up)">
                                      <p:cBhvr>
                                        <p:cTn id="250" dur="500"/>
                                        <p:tgtEl>
                                          <p:spTgt spid="32"/>
                                        </p:tgtEl>
                                      </p:cBhvr>
                                    </p:animEffect>
                                  </p:childTnLst>
                                </p:cTn>
                              </p:par>
                              <p:par>
                                <p:cTn id="251" presetID="10" presetClass="exit" presetSubtype="0" fill="hold" nodeType="withEffect">
                                  <p:stCondLst>
                                    <p:cond delay="0"/>
                                  </p:stCondLst>
                                  <p:childTnLst>
                                    <p:animEffect transition="out" filter="fade">
                                      <p:cBhvr>
                                        <p:cTn id="252" dur="3000"/>
                                        <p:tgtEl>
                                          <p:spTgt spid="32"/>
                                        </p:tgtEl>
                                      </p:cBhvr>
                                    </p:animEffect>
                                    <p:set>
                                      <p:cBhvr>
                                        <p:cTn id="253" dur="1" fill="hold">
                                          <p:stCondLst>
                                            <p:cond delay="2999"/>
                                          </p:stCondLst>
                                        </p:cTn>
                                        <p:tgtEl>
                                          <p:spTgt spid="32"/>
                                        </p:tgtEl>
                                        <p:attrNameLst>
                                          <p:attrName>style.visibility</p:attrName>
                                        </p:attrNameLst>
                                      </p:cBhvr>
                                      <p:to>
                                        <p:strVal val="hidden"/>
                                      </p:to>
                                    </p:set>
                                  </p:childTnLst>
                                </p:cTn>
                              </p:par>
                            </p:childTnLst>
                          </p:cTn>
                        </p:par>
                        <p:par>
                          <p:cTn id="254" fill="hold">
                            <p:stCondLst>
                              <p:cond delay="69000"/>
                            </p:stCondLst>
                            <p:childTnLst>
                              <p:par>
                                <p:cTn id="255" presetID="10" presetClass="exit" presetSubtype="0" fill="hold" grpId="2" nodeType="afterEffect">
                                  <p:stCondLst>
                                    <p:cond delay="0"/>
                                  </p:stCondLst>
                                  <p:childTnLst>
                                    <p:animEffect transition="out" filter="fade">
                                      <p:cBhvr>
                                        <p:cTn id="256" dur="2000"/>
                                        <p:tgtEl>
                                          <p:spTgt spid="31"/>
                                        </p:tgtEl>
                                      </p:cBhvr>
                                    </p:animEffect>
                                    <p:set>
                                      <p:cBhvr>
                                        <p:cTn id="257" dur="1" fill="hold">
                                          <p:stCondLst>
                                            <p:cond delay="1999"/>
                                          </p:stCondLst>
                                        </p:cTn>
                                        <p:tgtEl>
                                          <p:spTgt spid="31"/>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2000"/>
                                        <p:tgtEl>
                                          <p:spTgt spid="30"/>
                                        </p:tgtEl>
                                      </p:cBhvr>
                                    </p:animEffect>
                                    <p:set>
                                      <p:cBhvr>
                                        <p:cTn id="260" dur="1" fill="hold">
                                          <p:stCondLst>
                                            <p:cond delay="1999"/>
                                          </p:stCondLst>
                                        </p:cTn>
                                        <p:tgtEl>
                                          <p:spTgt spid="30"/>
                                        </p:tgtEl>
                                        <p:attrNameLst>
                                          <p:attrName>style.visibility</p:attrName>
                                        </p:attrNameLst>
                                      </p:cBhvr>
                                      <p:to>
                                        <p:strVal val="hidden"/>
                                      </p:to>
                                    </p:set>
                                  </p:childTnLst>
                                </p:cTn>
                              </p:par>
                            </p:childTnLst>
                          </p:cTn>
                        </p:par>
                        <p:par>
                          <p:cTn id="261" fill="hold">
                            <p:stCondLst>
                              <p:cond delay="71000"/>
                            </p:stCondLst>
                            <p:childTnLst>
                              <p:par>
                                <p:cTn id="262" presetID="10" presetClass="entr" presetSubtype="0" fill="hold" grpId="0" nodeType="afterEffect">
                                  <p:stCondLst>
                                    <p:cond delay="0"/>
                                  </p:stCondLst>
                                  <p:childTnLst>
                                    <p:set>
                                      <p:cBhvr>
                                        <p:cTn id="263" dur="1" fill="hold">
                                          <p:stCondLst>
                                            <p:cond delay="0"/>
                                          </p:stCondLst>
                                        </p:cTn>
                                        <p:tgtEl>
                                          <p:spTgt spid="36"/>
                                        </p:tgtEl>
                                        <p:attrNameLst>
                                          <p:attrName>style.visibility</p:attrName>
                                        </p:attrNameLst>
                                      </p:cBhvr>
                                      <p:to>
                                        <p:strVal val="visible"/>
                                      </p:to>
                                    </p:set>
                                    <p:animEffect transition="in" filter="fade">
                                      <p:cBhvr>
                                        <p:cTn id="264" dur="2000"/>
                                        <p:tgtEl>
                                          <p:spTgt spid="36"/>
                                        </p:tgtEl>
                                      </p:cBhvr>
                                    </p:animEffect>
                                  </p:childTnLst>
                                </p:cTn>
                              </p:par>
                              <p:par>
                                <p:cTn id="265" presetID="10" presetClass="entr" presetSubtype="0" fill="hold" nodeType="withEffect">
                                  <p:stCondLst>
                                    <p:cond delay="0"/>
                                  </p:stCondLst>
                                  <p:childTnLst>
                                    <p:set>
                                      <p:cBhvr>
                                        <p:cTn id="266" dur="1" fill="hold">
                                          <p:stCondLst>
                                            <p:cond delay="0"/>
                                          </p:stCondLst>
                                        </p:cTn>
                                        <p:tgtEl>
                                          <p:spTgt spid="37"/>
                                        </p:tgtEl>
                                        <p:attrNameLst>
                                          <p:attrName>style.visibility</p:attrName>
                                        </p:attrNameLst>
                                      </p:cBhvr>
                                      <p:to>
                                        <p:strVal val="visible"/>
                                      </p:to>
                                    </p:set>
                                    <p:animEffect transition="in" filter="fade">
                                      <p:cBhvr>
                                        <p:cTn id="267" dur="2000"/>
                                        <p:tgtEl>
                                          <p:spTgt spid="37"/>
                                        </p:tgtEl>
                                      </p:cBhvr>
                                    </p:animEffect>
                                  </p:childTnLst>
                                </p:cTn>
                              </p:par>
                            </p:childTnLst>
                          </p:cTn>
                        </p:par>
                        <p:par>
                          <p:cTn id="268" fill="hold">
                            <p:stCondLst>
                              <p:cond delay="73000"/>
                            </p:stCondLst>
                            <p:childTnLst>
                              <p:par>
                                <p:cTn id="269" presetID="4" presetClass="entr" presetSubtype="16" fill="hold" grpId="4" nodeType="afterEffect">
                                  <p:stCondLst>
                                    <p:cond delay="7000"/>
                                  </p:stCondLst>
                                  <p:childTnLst>
                                    <p:set>
                                      <p:cBhvr>
                                        <p:cTn id="270" dur="1" fill="hold">
                                          <p:stCondLst>
                                            <p:cond delay="0"/>
                                          </p:stCondLst>
                                        </p:cTn>
                                        <p:tgtEl>
                                          <p:spTgt spid="17"/>
                                        </p:tgtEl>
                                        <p:attrNameLst>
                                          <p:attrName>style.visibility</p:attrName>
                                        </p:attrNameLst>
                                      </p:cBhvr>
                                      <p:to>
                                        <p:strVal val="visible"/>
                                      </p:to>
                                    </p:set>
                                    <p:animEffect transition="in" filter="box(in)">
                                      <p:cBhvr>
                                        <p:cTn id="271" dur="500"/>
                                        <p:tgtEl>
                                          <p:spTgt spid="17"/>
                                        </p:tgtEl>
                                      </p:cBhvr>
                                    </p:animEffect>
                                  </p:childTnLst>
                                </p:cTn>
                              </p:par>
                              <p:par>
                                <p:cTn id="272" presetID="4" presetClass="entr" presetSubtype="16" fill="hold" nodeType="withEffect">
                                  <p:stCondLst>
                                    <p:cond delay="7000"/>
                                  </p:stCondLst>
                                  <p:childTnLst>
                                    <p:set>
                                      <p:cBhvr>
                                        <p:cTn id="273" dur="1" fill="hold">
                                          <p:stCondLst>
                                            <p:cond delay="0"/>
                                          </p:stCondLst>
                                        </p:cTn>
                                        <p:tgtEl>
                                          <p:spTgt spid="30"/>
                                        </p:tgtEl>
                                        <p:attrNameLst>
                                          <p:attrName>style.visibility</p:attrName>
                                        </p:attrNameLst>
                                      </p:cBhvr>
                                      <p:to>
                                        <p:strVal val="visible"/>
                                      </p:to>
                                    </p:set>
                                    <p:animEffect transition="in" filter="box(in)">
                                      <p:cBhvr>
                                        <p:cTn id="274" dur="500"/>
                                        <p:tgtEl>
                                          <p:spTgt spid="30"/>
                                        </p:tgtEl>
                                      </p:cBhvr>
                                    </p:animEffect>
                                  </p:childTnLst>
                                </p:cTn>
                              </p:par>
                              <p:par>
                                <p:cTn id="275" presetID="4" presetClass="entr" presetSubtype="16" fill="hold" nodeType="withEffect">
                                  <p:stCondLst>
                                    <p:cond delay="7000"/>
                                  </p:stCondLst>
                                  <p:childTnLst>
                                    <p:set>
                                      <p:cBhvr>
                                        <p:cTn id="276" dur="1" fill="hold">
                                          <p:stCondLst>
                                            <p:cond delay="0"/>
                                          </p:stCondLst>
                                        </p:cTn>
                                        <p:tgtEl>
                                          <p:spTgt spid="24"/>
                                        </p:tgtEl>
                                        <p:attrNameLst>
                                          <p:attrName>style.visibility</p:attrName>
                                        </p:attrNameLst>
                                      </p:cBhvr>
                                      <p:to>
                                        <p:strVal val="visible"/>
                                      </p:to>
                                    </p:set>
                                    <p:animEffect transition="in" filter="box(in)">
                                      <p:cBhvr>
                                        <p:cTn id="277" dur="500"/>
                                        <p:tgtEl>
                                          <p:spTgt spid="24"/>
                                        </p:tgtEl>
                                      </p:cBhvr>
                                    </p:animEffect>
                                  </p:childTnLst>
                                </p:cTn>
                              </p:par>
                              <p:par>
                                <p:cTn id="278" presetID="4" presetClass="entr" presetSubtype="16" fill="hold" nodeType="withEffect">
                                  <p:stCondLst>
                                    <p:cond delay="7000"/>
                                  </p:stCondLst>
                                  <p:childTnLst>
                                    <p:set>
                                      <p:cBhvr>
                                        <p:cTn id="279" dur="1" fill="hold">
                                          <p:stCondLst>
                                            <p:cond delay="0"/>
                                          </p:stCondLst>
                                        </p:cTn>
                                        <p:tgtEl>
                                          <p:spTgt spid="25"/>
                                        </p:tgtEl>
                                        <p:attrNameLst>
                                          <p:attrName>style.visibility</p:attrName>
                                        </p:attrNameLst>
                                      </p:cBhvr>
                                      <p:to>
                                        <p:strVal val="visible"/>
                                      </p:to>
                                    </p:set>
                                    <p:animEffect transition="in" filter="box(in)">
                                      <p:cBhvr>
                                        <p:cTn id="280" dur="500"/>
                                        <p:tgtEl>
                                          <p:spTgt spid="25"/>
                                        </p:tgtEl>
                                      </p:cBhvr>
                                    </p:animEffect>
                                  </p:childTnLst>
                                </p:cTn>
                              </p:par>
                              <p:par>
                                <p:cTn id="281" presetID="4" presetClass="entr" presetSubtype="16" fill="hold" nodeType="withEffect">
                                  <p:stCondLst>
                                    <p:cond delay="7000"/>
                                  </p:stCondLst>
                                  <p:childTnLst>
                                    <p:set>
                                      <p:cBhvr>
                                        <p:cTn id="282" dur="1" fill="hold">
                                          <p:stCondLst>
                                            <p:cond delay="0"/>
                                          </p:stCondLst>
                                        </p:cTn>
                                        <p:tgtEl>
                                          <p:spTgt spid="31"/>
                                        </p:tgtEl>
                                        <p:attrNameLst>
                                          <p:attrName>style.visibility</p:attrName>
                                        </p:attrNameLst>
                                      </p:cBhvr>
                                      <p:to>
                                        <p:strVal val="visible"/>
                                      </p:to>
                                    </p:set>
                                    <p:animEffect transition="in" filter="box(in)">
                                      <p:cBhvr>
                                        <p:cTn id="283" dur="500"/>
                                        <p:tgtEl>
                                          <p:spTgt spid="31"/>
                                        </p:tgtEl>
                                      </p:cBhvr>
                                    </p:animEffect>
                                  </p:childTnLst>
                                </p:cTn>
                              </p:par>
                              <p:par>
                                <p:cTn id="284" presetID="4" presetClass="entr" presetSubtype="16" fill="hold" nodeType="withEffect">
                                  <p:stCondLst>
                                    <p:cond delay="7000"/>
                                  </p:stCondLst>
                                  <p:childTnLst>
                                    <p:set>
                                      <p:cBhvr>
                                        <p:cTn id="285" dur="1" fill="hold">
                                          <p:stCondLst>
                                            <p:cond delay="0"/>
                                          </p:stCondLst>
                                        </p:cTn>
                                        <p:tgtEl>
                                          <p:spTgt spid="18"/>
                                        </p:tgtEl>
                                        <p:attrNameLst>
                                          <p:attrName>style.visibility</p:attrName>
                                        </p:attrNameLst>
                                      </p:cBhvr>
                                      <p:to>
                                        <p:strVal val="visible"/>
                                      </p:to>
                                    </p:set>
                                    <p:animEffect transition="in" filter="box(in)">
                                      <p:cBhvr>
                                        <p:cTn id="286" dur="500"/>
                                        <p:tgtEl>
                                          <p:spTgt spid="18"/>
                                        </p:tgtEl>
                                      </p:cBhvr>
                                    </p:animEffect>
                                  </p:childTnLst>
                                </p:cTn>
                              </p:par>
                            </p:childTnLst>
                          </p:cTn>
                        </p:par>
                        <p:par>
                          <p:cTn id="287" fill="hold">
                            <p:stCondLst>
                              <p:cond delay="80500"/>
                            </p:stCondLst>
                            <p:childTnLst>
                              <p:par>
                                <p:cTn id="288" presetID="22" presetClass="entr" presetSubtype="1" fill="hold" grpId="0" nodeType="afterEffect">
                                  <p:stCondLst>
                                    <p:cond delay="0"/>
                                  </p:stCondLst>
                                  <p:childTnLst>
                                    <p:set>
                                      <p:cBhvr>
                                        <p:cTn id="289" dur="1" fill="hold">
                                          <p:stCondLst>
                                            <p:cond delay="0"/>
                                          </p:stCondLst>
                                        </p:cTn>
                                        <p:tgtEl>
                                          <p:spTgt spid="39"/>
                                        </p:tgtEl>
                                        <p:attrNameLst>
                                          <p:attrName>style.visibility</p:attrName>
                                        </p:attrNameLst>
                                      </p:cBhvr>
                                      <p:to>
                                        <p:strVal val="visible"/>
                                      </p:to>
                                    </p:set>
                                    <p:animEffect transition="in" filter="wipe(up)">
                                      <p:cBhvr>
                                        <p:cTn id="290" dur="500"/>
                                        <p:tgtEl>
                                          <p:spTgt spid="39"/>
                                        </p:tgtEl>
                                      </p:cBhvr>
                                    </p:animEffect>
                                  </p:childTnLst>
                                </p:cTn>
                              </p:par>
                              <p:par>
                                <p:cTn id="291" presetID="22" presetClass="entr" presetSubtype="1" fill="hold" nodeType="withEffect">
                                  <p:stCondLst>
                                    <p:cond delay="0"/>
                                  </p:stCondLst>
                                  <p:childTnLst>
                                    <p:set>
                                      <p:cBhvr>
                                        <p:cTn id="292" dur="1" fill="hold">
                                          <p:stCondLst>
                                            <p:cond delay="0"/>
                                          </p:stCondLst>
                                        </p:cTn>
                                        <p:tgtEl>
                                          <p:spTgt spid="38"/>
                                        </p:tgtEl>
                                        <p:attrNameLst>
                                          <p:attrName>style.visibility</p:attrName>
                                        </p:attrNameLst>
                                      </p:cBhvr>
                                      <p:to>
                                        <p:strVal val="visible"/>
                                      </p:to>
                                    </p:set>
                                    <p:animEffect transition="in" filter="wipe(up)">
                                      <p:cBhvr>
                                        <p:cTn id="293" dur="500"/>
                                        <p:tgtEl>
                                          <p:spTgt spid="38"/>
                                        </p:tgtEl>
                                      </p:cBhvr>
                                    </p:animEffect>
                                  </p:childTnLst>
                                </p:cTn>
                              </p:par>
                              <p:par>
                                <p:cTn id="294" presetID="22" presetClass="entr" presetSubtype="8" fill="hold" nodeType="withEffect">
                                  <p:stCondLst>
                                    <p:cond delay="0"/>
                                  </p:stCondLst>
                                  <p:childTnLst>
                                    <p:set>
                                      <p:cBhvr>
                                        <p:cTn id="295" dur="1" fill="hold">
                                          <p:stCondLst>
                                            <p:cond delay="0"/>
                                          </p:stCondLst>
                                        </p:cTn>
                                        <p:tgtEl>
                                          <p:spTgt spid="43"/>
                                        </p:tgtEl>
                                        <p:attrNameLst>
                                          <p:attrName>style.visibility</p:attrName>
                                        </p:attrNameLst>
                                      </p:cBhvr>
                                      <p:to>
                                        <p:strVal val="visible"/>
                                      </p:to>
                                    </p:set>
                                    <p:animEffect transition="in" filter="wipe(left)">
                                      <p:cBhvr>
                                        <p:cTn id="296" dur="500"/>
                                        <p:tgtEl>
                                          <p:spTgt spid="43"/>
                                        </p:tgtEl>
                                      </p:cBhvr>
                                    </p:animEffect>
                                  </p:childTnLst>
                                </p:cTn>
                              </p:par>
                              <p:par>
                                <p:cTn id="297" presetID="22" presetClass="entr" presetSubtype="4" fill="hold" nodeType="withEffect">
                                  <p:stCondLst>
                                    <p:cond delay="0"/>
                                  </p:stCondLst>
                                  <p:childTnLst>
                                    <p:set>
                                      <p:cBhvr>
                                        <p:cTn id="298" dur="1" fill="hold">
                                          <p:stCondLst>
                                            <p:cond delay="0"/>
                                          </p:stCondLst>
                                        </p:cTn>
                                        <p:tgtEl>
                                          <p:spTgt spid="42"/>
                                        </p:tgtEl>
                                        <p:attrNameLst>
                                          <p:attrName>style.visibility</p:attrName>
                                        </p:attrNameLst>
                                      </p:cBhvr>
                                      <p:to>
                                        <p:strVal val="visible"/>
                                      </p:to>
                                    </p:set>
                                    <p:animEffect transition="in" filter="wipe(down)">
                                      <p:cBhvr>
                                        <p:cTn id="299" dur="500"/>
                                        <p:tgtEl>
                                          <p:spTgt spid="42"/>
                                        </p:tgtEl>
                                      </p:cBhvr>
                                    </p:animEffect>
                                  </p:childTnLst>
                                </p:cTn>
                              </p:par>
                              <p:par>
                                <p:cTn id="300" presetID="22" presetClass="entr" presetSubtype="4" fill="hold" nodeType="withEffect">
                                  <p:stCondLst>
                                    <p:cond delay="0"/>
                                  </p:stCondLst>
                                  <p:childTnLst>
                                    <p:set>
                                      <p:cBhvr>
                                        <p:cTn id="301" dur="1" fill="hold">
                                          <p:stCondLst>
                                            <p:cond delay="0"/>
                                          </p:stCondLst>
                                        </p:cTn>
                                        <p:tgtEl>
                                          <p:spTgt spid="41"/>
                                        </p:tgtEl>
                                        <p:attrNameLst>
                                          <p:attrName>style.visibility</p:attrName>
                                        </p:attrNameLst>
                                      </p:cBhvr>
                                      <p:to>
                                        <p:strVal val="visible"/>
                                      </p:to>
                                    </p:set>
                                    <p:animEffect transition="in" filter="wipe(down)">
                                      <p:cBhvr>
                                        <p:cTn id="302" dur="500"/>
                                        <p:tgtEl>
                                          <p:spTgt spid="41"/>
                                        </p:tgtEl>
                                      </p:cBhvr>
                                    </p:animEffect>
                                  </p:childTnLst>
                                </p:cTn>
                              </p:par>
                              <p:par>
                                <p:cTn id="303" presetID="22" presetClass="entr" presetSubtype="1" fill="hold" nodeType="withEffect">
                                  <p:stCondLst>
                                    <p:cond delay="0"/>
                                  </p:stCondLst>
                                  <p:childTnLst>
                                    <p:set>
                                      <p:cBhvr>
                                        <p:cTn id="304" dur="1" fill="hold">
                                          <p:stCondLst>
                                            <p:cond delay="0"/>
                                          </p:stCondLst>
                                        </p:cTn>
                                        <p:tgtEl>
                                          <p:spTgt spid="44"/>
                                        </p:tgtEl>
                                        <p:attrNameLst>
                                          <p:attrName>style.visibility</p:attrName>
                                        </p:attrNameLst>
                                      </p:cBhvr>
                                      <p:to>
                                        <p:strVal val="visible"/>
                                      </p:to>
                                    </p:set>
                                    <p:animEffect transition="in" filter="wipe(up)">
                                      <p:cBhvr>
                                        <p:cTn id="305" dur="500"/>
                                        <p:tgtEl>
                                          <p:spTgt spid="44"/>
                                        </p:tgtEl>
                                      </p:cBhvr>
                                    </p:animEffect>
                                  </p:childTnLst>
                                </p:cTn>
                              </p:par>
                            </p:childTnLst>
                          </p:cTn>
                        </p:par>
                        <p:par>
                          <p:cTn id="306" fill="hold">
                            <p:stCondLst>
                              <p:cond delay="81000"/>
                            </p:stCondLst>
                            <p:childTnLst>
                              <p:par>
                                <p:cTn id="307" presetID="6" presetClass="emph" presetSubtype="0" fill="hold" grpId="1" nodeType="afterEffect">
                                  <p:stCondLst>
                                    <p:cond delay="0"/>
                                  </p:stCondLst>
                                  <p:childTnLst>
                                    <p:animScale>
                                      <p:cBhvr>
                                        <p:cTn id="308" dur="2000" fill="hold"/>
                                        <p:tgtEl>
                                          <p:spTgt spid="36"/>
                                        </p:tgtEl>
                                      </p:cBhvr>
                                      <p:by x="150000" y="150000"/>
                                    </p:animScale>
                                  </p:childTnLst>
                                </p:cTn>
                              </p:par>
                              <p:par>
                                <p:cTn id="309" presetID="6" presetClass="emph" presetSubtype="0" fill="hold" nodeType="withEffect">
                                  <p:stCondLst>
                                    <p:cond delay="0"/>
                                  </p:stCondLst>
                                  <p:childTnLst>
                                    <p:animScale>
                                      <p:cBhvr>
                                        <p:cTn id="310" dur="2000" fill="hold"/>
                                        <p:tgtEl>
                                          <p:spTgt spid="37"/>
                                        </p:tgtEl>
                                      </p:cBhvr>
                                      <p:by x="150000" y="150000"/>
                                    </p:animScale>
                                  </p:childTnLst>
                                </p:cTn>
                              </p:par>
                            </p:childTnLst>
                          </p:cTn>
                        </p:par>
                        <p:par>
                          <p:cTn id="311" fill="hold">
                            <p:stCondLst>
                              <p:cond delay="83000"/>
                            </p:stCondLst>
                            <p:childTnLst>
                              <p:par>
                                <p:cTn id="312" presetID="10" presetClass="exit" presetSubtype="0" fill="hold" grpId="2" nodeType="afterEffect">
                                  <p:stCondLst>
                                    <p:cond delay="3000"/>
                                  </p:stCondLst>
                                  <p:childTnLst>
                                    <p:animEffect transition="out" filter="fade">
                                      <p:cBhvr>
                                        <p:cTn id="313" dur="2000"/>
                                        <p:tgtEl>
                                          <p:spTgt spid="36"/>
                                        </p:tgtEl>
                                      </p:cBhvr>
                                    </p:animEffect>
                                    <p:set>
                                      <p:cBhvr>
                                        <p:cTn id="314" dur="1" fill="hold">
                                          <p:stCondLst>
                                            <p:cond delay="1999"/>
                                          </p:stCondLst>
                                        </p:cTn>
                                        <p:tgtEl>
                                          <p:spTgt spid="36"/>
                                        </p:tgtEl>
                                        <p:attrNameLst>
                                          <p:attrName>style.visibility</p:attrName>
                                        </p:attrNameLst>
                                      </p:cBhvr>
                                      <p:to>
                                        <p:strVal val="hidden"/>
                                      </p:to>
                                    </p:set>
                                  </p:childTnLst>
                                </p:cTn>
                              </p:par>
                              <p:par>
                                <p:cTn id="315" presetID="10" presetClass="exit" presetSubtype="0" fill="hold" nodeType="withEffect">
                                  <p:stCondLst>
                                    <p:cond delay="3000"/>
                                  </p:stCondLst>
                                  <p:childTnLst>
                                    <p:animEffect transition="out" filter="fade">
                                      <p:cBhvr>
                                        <p:cTn id="316" dur="2000"/>
                                        <p:tgtEl>
                                          <p:spTgt spid="37"/>
                                        </p:tgtEl>
                                      </p:cBhvr>
                                    </p:animEffect>
                                    <p:set>
                                      <p:cBhvr>
                                        <p:cTn id="317" dur="1" fill="hold">
                                          <p:stCondLst>
                                            <p:cond delay="1999"/>
                                          </p:stCondLst>
                                        </p:cTn>
                                        <p:tgtEl>
                                          <p:spTgt spid="37"/>
                                        </p:tgtEl>
                                        <p:attrNameLst>
                                          <p:attrName>style.visibility</p:attrName>
                                        </p:attrNameLst>
                                      </p:cBhvr>
                                      <p:to>
                                        <p:strVal val="hidden"/>
                                      </p:to>
                                    </p:set>
                                  </p:childTnLst>
                                </p:cTn>
                              </p:par>
                              <p:par>
                                <p:cTn id="318" presetID="10" presetClass="exit" presetSubtype="0" fill="hold" nodeType="withEffect">
                                  <p:stCondLst>
                                    <p:cond delay="3000"/>
                                  </p:stCondLst>
                                  <p:childTnLst>
                                    <p:animEffect transition="out" filter="fade">
                                      <p:cBhvr>
                                        <p:cTn id="319" dur="2000"/>
                                        <p:tgtEl>
                                          <p:spTgt spid="43"/>
                                        </p:tgtEl>
                                      </p:cBhvr>
                                    </p:animEffect>
                                    <p:set>
                                      <p:cBhvr>
                                        <p:cTn id="320" dur="1" fill="hold">
                                          <p:stCondLst>
                                            <p:cond delay="1999"/>
                                          </p:stCondLst>
                                        </p:cTn>
                                        <p:tgtEl>
                                          <p:spTgt spid="43"/>
                                        </p:tgtEl>
                                        <p:attrNameLst>
                                          <p:attrName>style.visibility</p:attrName>
                                        </p:attrNameLst>
                                      </p:cBhvr>
                                      <p:to>
                                        <p:strVal val="hidden"/>
                                      </p:to>
                                    </p:set>
                                  </p:childTnLst>
                                </p:cTn>
                              </p:par>
                              <p:par>
                                <p:cTn id="321" presetID="10" presetClass="exit" presetSubtype="0" fill="hold" nodeType="withEffect">
                                  <p:stCondLst>
                                    <p:cond delay="3000"/>
                                  </p:stCondLst>
                                  <p:childTnLst>
                                    <p:animEffect transition="out" filter="fade">
                                      <p:cBhvr>
                                        <p:cTn id="322" dur="2000"/>
                                        <p:tgtEl>
                                          <p:spTgt spid="42"/>
                                        </p:tgtEl>
                                      </p:cBhvr>
                                    </p:animEffect>
                                    <p:set>
                                      <p:cBhvr>
                                        <p:cTn id="323" dur="1" fill="hold">
                                          <p:stCondLst>
                                            <p:cond delay="1999"/>
                                          </p:stCondLst>
                                        </p:cTn>
                                        <p:tgtEl>
                                          <p:spTgt spid="42"/>
                                        </p:tgtEl>
                                        <p:attrNameLst>
                                          <p:attrName>style.visibility</p:attrName>
                                        </p:attrNameLst>
                                      </p:cBhvr>
                                      <p:to>
                                        <p:strVal val="hidden"/>
                                      </p:to>
                                    </p:set>
                                  </p:childTnLst>
                                </p:cTn>
                              </p:par>
                              <p:par>
                                <p:cTn id="324" presetID="10" presetClass="exit" presetSubtype="0" fill="hold" nodeType="withEffect">
                                  <p:stCondLst>
                                    <p:cond delay="3000"/>
                                  </p:stCondLst>
                                  <p:childTnLst>
                                    <p:animEffect transition="out" filter="fade">
                                      <p:cBhvr>
                                        <p:cTn id="325" dur="2000"/>
                                        <p:tgtEl>
                                          <p:spTgt spid="38"/>
                                        </p:tgtEl>
                                      </p:cBhvr>
                                    </p:animEffect>
                                    <p:set>
                                      <p:cBhvr>
                                        <p:cTn id="326" dur="1" fill="hold">
                                          <p:stCondLst>
                                            <p:cond delay="1999"/>
                                          </p:stCondLst>
                                        </p:cTn>
                                        <p:tgtEl>
                                          <p:spTgt spid="38"/>
                                        </p:tgtEl>
                                        <p:attrNameLst>
                                          <p:attrName>style.visibility</p:attrName>
                                        </p:attrNameLst>
                                      </p:cBhvr>
                                      <p:to>
                                        <p:strVal val="hidden"/>
                                      </p:to>
                                    </p:set>
                                  </p:childTnLst>
                                </p:cTn>
                              </p:par>
                              <p:par>
                                <p:cTn id="327" presetID="10" presetClass="exit" presetSubtype="0" fill="hold" nodeType="withEffect">
                                  <p:stCondLst>
                                    <p:cond delay="3000"/>
                                  </p:stCondLst>
                                  <p:childTnLst>
                                    <p:animEffect transition="out" filter="fade">
                                      <p:cBhvr>
                                        <p:cTn id="328" dur="2000"/>
                                        <p:tgtEl>
                                          <p:spTgt spid="17"/>
                                        </p:tgtEl>
                                      </p:cBhvr>
                                    </p:animEffect>
                                    <p:set>
                                      <p:cBhvr>
                                        <p:cTn id="329" dur="1" fill="hold">
                                          <p:stCondLst>
                                            <p:cond delay="1999"/>
                                          </p:stCondLst>
                                        </p:cTn>
                                        <p:tgtEl>
                                          <p:spTgt spid="17"/>
                                        </p:tgtEl>
                                        <p:attrNameLst>
                                          <p:attrName>style.visibility</p:attrName>
                                        </p:attrNameLst>
                                      </p:cBhvr>
                                      <p:to>
                                        <p:strVal val="hidden"/>
                                      </p:to>
                                    </p:set>
                                  </p:childTnLst>
                                </p:cTn>
                              </p:par>
                              <p:par>
                                <p:cTn id="330" presetID="10" presetClass="exit" presetSubtype="0" fill="hold" nodeType="withEffect">
                                  <p:stCondLst>
                                    <p:cond delay="3000"/>
                                  </p:stCondLst>
                                  <p:childTnLst>
                                    <p:animEffect transition="out" filter="fade">
                                      <p:cBhvr>
                                        <p:cTn id="331" dur="2000"/>
                                        <p:tgtEl>
                                          <p:spTgt spid="30"/>
                                        </p:tgtEl>
                                      </p:cBhvr>
                                    </p:animEffect>
                                    <p:set>
                                      <p:cBhvr>
                                        <p:cTn id="332" dur="1" fill="hold">
                                          <p:stCondLst>
                                            <p:cond delay="1999"/>
                                          </p:stCondLst>
                                        </p:cTn>
                                        <p:tgtEl>
                                          <p:spTgt spid="30"/>
                                        </p:tgtEl>
                                        <p:attrNameLst>
                                          <p:attrName>style.visibility</p:attrName>
                                        </p:attrNameLst>
                                      </p:cBhvr>
                                      <p:to>
                                        <p:strVal val="hidden"/>
                                      </p:to>
                                    </p:set>
                                  </p:childTnLst>
                                </p:cTn>
                              </p:par>
                              <p:par>
                                <p:cTn id="333" presetID="10" presetClass="exit" presetSubtype="0" fill="hold" nodeType="withEffect">
                                  <p:stCondLst>
                                    <p:cond delay="3000"/>
                                  </p:stCondLst>
                                  <p:childTnLst>
                                    <p:animEffect transition="out" filter="fade">
                                      <p:cBhvr>
                                        <p:cTn id="334" dur="2000"/>
                                        <p:tgtEl>
                                          <p:spTgt spid="24"/>
                                        </p:tgtEl>
                                      </p:cBhvr>
                                    </p:animEffect>
                                    <p:set>
                                      <p:cBhvr>
                                        <p:cTn id="335" dur="1" fill="hold">
                                          <p:stCondLst>
                                            <p:cond delay="1999"/>
                                          </p:stCondLst>
                                        </p:cTn>
                                        <p:tgtEl>
                                          <p:spTgt spid="24"/>
                                        </p:tgtEl>
                                        <p:attrNameLst>
                                          <p:attrName>style.visibility</p:attrName>
                                        </p:attrNameLst>
                                      </p:cBhvr>
                                      <p:to>
                                        <p:strVal val="hidden"/>
                                      </p:to>
                                    </p:set>
                                  </p:childTnLst>
                                </p:cTn>
                              </p:par>
                              <p:par>
                                <p:cTn id="336" presetID="10" presetClass="exit" presetSubtype="0" fill="hold" nodeType="withEffect">
                                  <p:stCondLst>
                                    <p:cond delay="3000"/>
                                  </p:stCondLst>
                                  <p:childTnLst>
                                    <p:animEffect transition="out" filter="fade">
                                      <p:cBhvr>
                                        <p:cTn id="337" dur="2000"/>
                                        <p:tgtEl>
                                          <p:spTgt spid="44"/>
                                        </p:tgtEl>
                                      </p:cBhvr>
                                    </p:animEffect>
                                    <p:set>
                                      <p:cBhvr>
                                        <p:cTn id="338" dur="1" fill="hold">
                                          <p:stCondLst>
                                            <p:cond delay="1999"/>
                                          </p:stCondLst>
                                        </p:cTn>
                                        <p:tgtEl>
                                          <p:spTgt spid="44"/>
                                        </p:tgtEl>
                                        <p:attrNameLst>
                                          <p:attrName>style.visibility</p:attrName>
                                        </p:attrNameLst>
                                      </p:cBhvr>
                                      <p:to>
                                        <p:strVal val="hidden"/>
                                      </p:to>
                                    </p:set>
                                  </p:childTnLst>
                                </p:cTn>
                              </p:par>
                              <p:par>
                                <p:cTn id="339" presetID="10" presetClass="exit" presetSubtype="0" fill="hold" nodeType="withEffect">
                                  <p:stCondLst>
                                    <p:cond delay="3000"/>
                                  </p:stCondLst>
                                  <p:childTnLst>
                                    <p:animEffect transition="out" filter="fade">
                                      <p:cBhvr>
                                        <p:cTn id="340" dur="2000"/>
                                        <p:tgtEl>
                                          <p:spTgt spid="39"/>
                                        </p:tgtEl>
                                      </p:cBhvr>
                                    </p:animEffect>
                                    <p:set>
                                      <p:cBhvr>
                                        <p:cTn id="341" dur="1" fill="hold">
                                          <p:stCondLst>
                                            <p:cond delay="1999"/>
                                          </p:stCondLst>
                                        </p:cTn>
                                        <p:tgtEl>
                                          <p:spTgt spid="39"/>
                                        </p:tgtEl>
                                        <p:attrNameLst>
                                          <p:attrName>style.visibility</p:attrName>
                                        </p:attrNameLst>
                                      </p:cBhvr>
                                      <p:to>
                                        <p:strVal val="hidden"/>
                                      </p:to>
                                    </p:set>
                                  </p:childTnLst>
                                </p:cTn>
                              </p:par>
                              <p:par>
                                <p:cTn id="342" presetID="10" presetClass="exit" presetSubtype="0" fill="hold" nodeType="withEffect">
                                  <p:stCondLst>
                                    <p:cond delay="3000"/>
                                  </p:stCondLst>
                                  <p:childTnLst>
                                    <p:animEffect transition="out" filter="fade">
                                      <p:cBhvr>
                                        <p:cTn id="343" dur="2000"/>
                                        <p:tgtEl>
                                          <p:spTgt spid="41"/>
                                        </p:tgtEl>
                                      </p:cBhvr>
                                    </p:animEffect>
                                    <p:set>
                                      <p:cBhvr>
                                        <p:cTn id="344" dur="1" fill="hold">
                                          <p:stCondLst>
                                            <p:cond delay="1999"/>
                                          </p:stCondLst>
                                        </p:cTn>
                                        <p:tgtEl>
                                          <p:spTgt spid="41"/>
                                        </p:tgtEl>
                                        <p:attrNameLst>
                                          <p:attrName>style.visibility</p:attrName>
                                        </p:attrNameLst>
                                      </p:cBhvr>
                                      <p:to>
                                        <p:strVal val="hidden"/>
                                      </p:to>
                                    </p:set>
                                  </p:childTnLst>
                                </p:cTn>
                              </p:par>
                              <p:par>
                                <p:cTn id="345" presetID="10" presetClass="exit" presetSubtype="0" fill="hold" nodeType="withEffect">
                                  <p:stCondLst>
                                    <p:cond delay="3000"/>
                                  </p:stCondLst>
                                  <p:childTnLst>
                                    <p:animEffect transition="out" filter="fade">
                                      <p:cBhvr>
                                        <p:cTn id="346" dur="2000"/>
                                        <p:tgtEl>
                                          <p:spTgt spid="18"/>
                                        </p:tgtEl>
                                      </p:cBhvr>
                                    </p:animEffect>
                                    <p:set>
                                      <p:cBhvr>
                                        <p:cTn id="347" dur="1" fill="hold">
                                          <p:stCondLst>
                                            <p:cond delay="1999"/>
                                          </p:stCondLst>
                                        </p:cTn>
                                        <p:tgtEl>
                                          <p:spTgt spid="18"/>
                                        </p:tgtEl>
                                        <p:attrNameLst>
                                          <p:attrName>style.visibility</p:attrName>
                                        </p:attrNameLst>
                                      </p:cBhvr>
                                      <p:to>
                                        <p:strVal val="hidden"/>
                                      </p:to>
                                    </p:set>
                                  </p:childTnLst>
                                </p:cTn>
                              </p:par>
                              <p:par>
                                <p:cTn id="348" presetID="10" presetClass="exit" presetSubtype="0" fill="hold" nodeType="withEffect">
                                  <p:stCondLst>
                                    <p:cond delay="3000"/>
                                  </p:stCondLst>
                                  <p:childTnLst>
                                    <p:animEffect transition="out" filter="fade">
                                      <p:cBhvr>
                                        <p:cTn id="349" dur="2000"/>
                                        <p:tgtEl>
                                          <p:spTgt spid="25"/>
                                        </p:tgtEl>
                                      </p:cBhvr>
                                    </p:animEffect>
                                    <p:set>
                                      <p:cBhvr>
                                        <p:cTn id="350" dur="1" fill="hold">
                                          <p:stCondLst>
                                            <p:cond delay="1999"/>
                                          </p:stCondLst>
                                        </p:cTn>
                                        <p:tgtEl>
                                          <p:spTgt spid="25"/>
                                        </p:tgtEl>
                                        <p:attrNameLst>
                                          <p:attrName>style.visibility</p:attrName>
                                        </p:attrNameLst>
                                      </p:cBhvr>
                                      <p:to>
                                        <p:strVal val="hidden"/>
                                      </p:to>
                                    </p:set>
                                  </p:childTnLst>
                                </p:cTn>
                              </p:par>
                              <p:par>
                                <p:cTn id="351" presetID="10" presetClass="exit" presetSubtype="0" fill="hold" nodeType="withEffect">
                                  <p:stCondLst>
                                    <p:cond delay="3000"/>
                                  </p:stCondLst>
                                  <p:childTnLst>
                                    <p:animEffect transition="out" filter="fade">
                                      <p:cBhvr>
                                        <p:cTn id="352" dur="2000"/>
                                        <p:tgtEl>
                                          <p:spTgt spid="31"/>
                                        </p:tgtEl>
                                      </p:cBhvr>
                                    </p:animEffect>
                                    <p:set>
                                      <p:cBhvr>
                                        <p:cTn id="353" dur="1" fill="hold">
                                          <p:stCondLst>
                                            <p:cond delay="1999"/>
                                          </p:stCondLst>
                                        </p:cTn>
                                        <p:tgtEl>
                                          <p:spTgt spid="31"/>
                                        </p:tgtEl>
                                        <p:attrNameLst>
                                          <p:attrName>style.visibility</p:attrName>
                                        </p:attrNameLst>
                                      </p:cBhvr>
                                      <p:to>
                                        <p:strVal val="hidden"/>
                                      </p:to>
                                    </p:set>
                                  </p:childTnLst>
                                </p:cTn>
                              </p:par>
                              <p:par>
                                <p:cTn id="354" presetID="2" presetClass="exit" presetSubtype="4" fill="hold" nodeType="withEffect">
                                  <p:stCondLst>
                                    <p:cond delay="3000"/>
                                  </p:stCondLst>
                                  <p:childTnLst>
                                    <p:anim calcmode="lin" valueType="num">
                                      <p:cBhvr additive="base">
                                        <p:cTn id="355" dur="500"/>
                                        <p:tgtEl>
                                          <p:spTgt spid="29"/>
                                        </p:tgtEl>
                                        <p:attrNameLst>
                                          <p:attrName>ppt_x</p:attrName>
                                        </p:attrNameLst>
                                      </p:cBhvr>
                                      <p:tavLst>
                                        <p:tav tm="0">
                                          <p:val>
                                            <p:strVal val="ppt_x"/>
                                          </p:val>
                                        </p:tav>
                                        <p:tav tm="100000">
                                          <p:val>
                                            <p:strVal val="ppt_x"/>
                                          </p:val>
                                        </p:tav>
                                      </p:tavLst>
                                    </p:anim>
                                    <p:anim calcmode="lin" valueType="num">
                                      <p:cBhvr additive="base">
                                        <p:cTn id="356" dur="500"/>
                                        <p:tgtEl>
                                          <p:spTgt spid="29"/>
                                        </p:tgtEl>
                                        <p:attrNameLst>
                                          <p:attrName>ppt_y</p:attrName>
                                        </p:attrNameLst>
                                      </p:cBhvr>
                                      <p:tavLst>
                                        <p:tav tm="0">
                                          <p:val>
                                            <p:strVal val="ppt_y"/>
                                          </p:val>
                                        </p:tav>
                                        <p:tav tm="100000">
                                          <p:val>
                                            <p:strVal val="1+ppt_h/2"/>
                                          </p:val>
                                        </p:tav>
                                      </p:tavLst>
                                    </p:anim>
                                    <p:set>
                                      <p:cBhvr>
                                        <p:cTn id="357" dur="1" fill="hold">
                                          <p:stCondLst>
                                            <p:cond delay="499"/>
                                          </p:stCondLst>
                                        </p:cTn>
                                        <p:tgtEl>
                                          <p:spTgt spid="29"/>
                                        </p:tgtEl>
                                        <p:attrNameLst>
                                          <p:attrName>style.visibility</p:attrName>
                                        </p:attrNameLst>
                                      </p:cBhvr>
                                      <p:to>
                                        <p:strVal val="hidden"/>
                                      </p:to>
                                    </p:set>
                                  </p:childTnLst>
                                </p:cTn>
                              </p:par>
                            </p:childTnLst>
                          </p:cTn>
                        </p:par>
                        <p:par>
                          <p:cTn id="358" fill="hold">
                            <p:stCondLst>
                              <p:cond delay="88000"/>
                            </p:stCondLst>
                            <p:childTnLst>
                              <p:par>
                                <p:cTn id="359" presetID="10" presetClass="entr" presetSubtype="0" fill="hold" grpId="0" nodeType="afterEffect">
                                  <p:stCondLst>
                                    <p:cond delay="0"/>
                                  </p:stCondLst>
                                  <p:childTnLst>
                                    <p:set>
                                      <p:cBhvr>
                                        <p:cTn id="360" dur="1" fill="hold">
                                          <p:stCondLst>
                                            <p:cond delay="0"/>
                                          </p:stCondLst>
                                        </p:cTn>
                                        <p:tgtEl>
                                          <p:spTgt spid="13"/>
                                        </p:tgtEl>
                                        <p:attrNameLst>
                                          <p:attrName>style.visibility</p:attrName>
                                        </p:attrNameLst>
                                      </p:cBhvr>
                                      <p:to>
                                        <p:strVal val="visible"/>
                                      </p:to>
                                    </p:set>
                                    <p:animEffect transition="in" filter="fade">
                                      <p:cBhvr>
                                        <p:cTn id="361" dur="5000"/>
                                        <p:tgtEl>
                                          <p:spTgt spid="13"/>
                                        </p:tgtEl>
                                      </p:cBhvr>
                                    </p:animEffect>
                                  </p:childTnLst>
                                </p:cTn>
                              </p:par>
                              <p:par>
                                <p:cTn id="362" presetID="10" presetClass="entr" presetSubtype="0" fill="hold" nodeType="withEffect">
                                  <p:stCondLst>
                                    <p:cond delay="0"/>
                                  </p:stCondLst>
                                  <p:childTnLst>
                                    <p:set>
                                      <p:cBhvr>
                                        <p:cTn id="363" dur="1" fill="hold">
                                          <p:stCondLst>
                                            <p:cond delay="0"/>
                                          </p:stCondLst>
                                        </p:cTn>
                                        <p:tgtEl>
                                          <p:spTgt spid="14"/>
                                        </p:tgtEl>
                                        <p:attrNameLst>
                                          <p:attrName>style.visibility</p:attrName>
                                        </p:attrNameLst>
                                      </p:cBhvr>
                                      <p:to>
                                        <p:strVal val="visible"/>
                                      </p:to>
                                    </p:set>
                                    <p:animEffect transition="in" filter="fade">
                                      <p:cBhvr>
                                        <p:cTn id="364" dur="5000"/>
                                        <p:tgtEl>
                                          <p:spTgt spid="14"/>
                                        </p:tgtEl>
                                      </p:cBhvr>
                                    </p:animEffect>
                                  </p:childTnLst>
                                </p:cTn>
                              </p:par>
                              <p:par>
                                <p:cTn id="365" presetID="10" presetClass="entr" presetSubtype="0" fill="hold" nodeType="withEffect">
                                  <p:stCondLst>
                                    <p:cond delay="0"/>
                                  </p:stCondLst>
                                  <p:childTnLst>
                                    <p:set>
                                      <p:cBhvr>
                                        <p:cTn id="366" dur="1" fill="hold">
                                          <p:stCondLst>
                                            <p:cond delay="0"/>
                                          </p:stCondLst>
                                        </p:cTn>
                                        <p:tgtEl>
                                          <p:spTgt spid="15"/>
                                        </p:tgtEl>
                                        <p:attrNameLst>
                                          <p:attrName>style.visibility</p:attrName>
                                        </p:attrNameLst>
                                      </p:cBhvr>
                                      <p:to>
                                        <p:strVal val="visible"/>
                                      </p:to>
                                    </p:set>
                                    <p:animEffect transition="in" filter="fade">
                                      <p:cBhvr>
                                        <p:cTn id="367" dur="5000"/>
                                        <p:tgtEl>
                                          <p:spTgt spid="15"/>
                                        </p:tgtEl>
                                      </p:cBhvr>
                                    </p:animEffect>
                                  </p:childTnLst>
                                </p:cTn>
                              </p:par>
                              <p:par>
                                <p:cTn id="368" presetID="2" presetClass="entr" presetSubtype="2" fill="hold" nodeType="withEffect">
                                  <p:stCondLst>
                                    <p:cond delay="0"/>
                                  </p:stCondLst>
                                  <p:childTnLst>
                                    <p:set>
                                      <p:cBhvr>
                                        <p:cTn id="369" dur="1" fill="hold">
                                          <p:stCondLst>
                                            <p:cond delay="0"/>
                                          </p:stCondLst>
                                        </p:cTn>
                                        <p:tgtEl>
                                          <p:spTgt spid="12"/>
                                        </p:tgtEl>
                                        <p:attrNameLst>
                                          <p:attrName>style.visibility</p:attrName>
                                        </p:attrNameLst>
                                      </p:cBhvr>
                                      <p:to>
                                        <p:strVal val="visible"/>
                                      </p:to>
                                    </p:set>
                                    <p:anim calcmode="lin" valueType="num">
                                      <p:cBhvr additive="base">
                                        <p:cTn id="370" dur="1000" fill="hold"/>
                                        <p:tgtEl>
                                          <p:spTgt spid="12"/>
                                        </p:tgtEl>
                                        <p:attrNameLst>
                                          <p:attrName>ppt_x</p:attrName>
                                        </p:attrNameLst>
                                      </p:cBhvr>
                                      <p:tavLst>
                                        <p:tav tm="0">
                                          <p:val>
                                            <p:strVal val="1+#ppt_w/2"/>
                                          </p:val>
                                        </p:tav>
                                        <p:tav tm="100000">
                                          <p:val>
                                            <p:strVal val="#ppt_x"/>
                                          </p:val>
                                        </p:tav>
                                      </p:tavLst>
                                    </p:anim>
                                    <p:anim calcmode="lin" valueType="num">
                                      <p:cBhvr additive="base">
                                        <p:cTn id="371" dur="1000" fill="hold"/>
                                        <p:tgtEl>
                                          <p:spTgt spid="12"/>
                                        </p:tgtEl>
                                        <p:attrNameLst>
                                          <p:attrName>ppt_y</p:attrName>
                                        </p:attrNameLst>
                                      </p:cBhvr>
                                      <p:tavLst>
                                        <p:tav tm="0">
                                          <p:val>
                                            <p:strVal val="#ppt_y"/>
                                          </p:val>
                                        </p:tav>
                                        <p:tav tm="100000">
                                          <p:val>
                                            <p:strVal val="#ppt_y"/>
                                          </p:val>
                                        </p:tav>
                                      </p:tavLst>
                                    </p:anim>
                                  </p:childTnLst>
                                </p:cTn>
                              </p:par>
                            </p:childTnLst>
                          </p:cTn>
                        </p:par>
                        <p:par>
                          <p:cTn id="372" fill="hold">
                            <p:stCondLst>
                              <p:cond delay="93000"/>
                            </p:stCondLst>
                            <p:childTnLst>
                              <p:par>
                                <p:cTn id="373" presetID="6" presetClass="emph" presetSubtype="0" fill="hold" grpId="1" nodeType="afterEffect">
                                  <p:stCondLst>
                                    <p:cond delay="0"/>
                                  </p:stCondLst>
                                  <p:childTnLst>
                                    <p:animScale>
                                      <p:cBhvr>
                                        <p:cTn id="374" dur="2000" fill="hold"/>
                                        <p:tgtEl>
                                          <p:spTgt spid="13"/>
                                        </p:tgtEl>
                                      </p:cBhvr>
                                      <p:by x="150000" y="150000"/>
                                    </p:animScale>
                                  </p:childTnLst>
                                </p:cTn>
                              </p:par>
                              <p:par>
                                <p:cTn id="375" presetID="6" presetClass="emph" presetSubtype="0" fill="hold" nodeType="withEffect">
                                  <p:stCondLst>
                                    <p:cond delay="0"/>
                                  </p:stCondLst>
                                  <p:childTnLst>
                                    <p:animScale>
                                      <p:cBhvr>
                                        <p:cTn id="376" dur="2000" fill="hold"/>
                                        <p:tgtEl>
                                          <p:spTgt spid="14"/>
                                        </p:tgtEl>
                                      </p:cBhvr>
                                      <p:by x="150000" y="150000"/>
                                    </p:animScale>
                                  </p:childTnLst>
                                </p:cTn>
                              </p:par>
                              <p:par>
                                <p:cTn id="377" presetID="6" presetClass="emph" presetSubtype="0" fill="hold" nodeType="withEffect">
                                  <p:stCondLst>
                                    <p:cond delay="0"/>
                                  </p:stCondLst>
                                  <p:childTnLst>
                                    <p:animScale>
                                      <p:cBhvr>
                                        <p:cTn id="378" dur="2000" fill="hold"/>
                                        <p:tgtEl>
                                          <p:spTgt spid="15"/>
                                        </p:tgtEl>
                                      </p:cBhvr>
                                      <p:by x="150000" y="150000"/>
                                    </p:animScale>
                                  </p:childTnLst>
                                </p:cTn>
                              </p:par>
                              <p:par>
                                <p:cTn id="379" presetID="6" presetClass="emph" presetSubtype="0" fill="hold" nodeType="withEffect">
                                  <p:stCondLst>
                                    <p:cond delay="0"/>
                                  </p:stCondLst>
                                  <p:childTnLst>
                                    <p:animScale>
                                      <p:cBhvr>
                                        <p:cTn id="380" dur="2000" fill="hold"/>
                                        <p:tgtEl>
                                          <p:spTgt spid="12"/>
                                        </p:tgtEl>
                                      </p:cBhvr>
                                      <p:by x="150000" y="150000"/>
                                    </p:animScale>
                                  </p:childTnLst>
                                </p:cTn>
                              </p:par>
                            </p:childTnLst>
                          </p:cTn>
                        </p:par>
                        <p:par>
                          <p:cTn id="381" fill="hold">
                            <p:stCondLst>
                              <p:cond delay="95000"/>
                            </p:stCondLst>
                            <p:childTnLst>
                              <p:par>
                                <p:cTn id="382" presetID="10" presetClass="exit" presetSubtype="0" fill="hold" grpId="2" nodeType="afterEffect">
                                  <p:stCondLst>
                                    <p:cond delay="5000"/>
                                  </p:stCondLst>
                                  <p:childTnLst>
                                    <p:animEffect transition="out" filter="fade">
                                      <p:cBhvr>
                                        <p:cTn id="383" dur="5000"/>
                                        <p:tgtEl>
                                          <p:spTgt spid="13"/>
                                        </p:tgtEl>
                                      </p:cBhvr>
                                    </p:animEffect>
                                    <p:set>
                                      <p:cBhvr>
                                        <p:cTn id="384" dur="1" fill="hold">
                                          <p:stCondLst>
                                            <p:cond delay="4999"/>
                                          </p:stCondLst>
                                        </p:cTn>
                                        <p:tgtEl>
                                          <p:spTgt spid="13"/>
                                        </p:tgtEl>
                                        <p:attrNameLst>
                                          <p:attrName>style.visibility</p:attrName>
                                        </p:attrNameLst>
                                      </p:cBhvr>
                                      <p:to>
                                        <p:strVal val="hidden"/>
                                      </p:to>
                                    </p:set>
                                  </p:childTnLst>
                                </p:cTn>
                              </p:par>
                              <p:par>
                                <p:cTn id="385" presetID="10" presetClass="exit" presetSubtype="0" fill="hold" nodeType="withEffect">
                                  <p:stCondLst>
                                    <p:cond delay="5000"/>
                                  </p:stCondLst>
                                  <p:childTnLst>
                                    <p:animEffect transition="out" filter="fade">
                                      <p:cBhvr>
                                        <p:cTn id="386" dur="5000"/>
                                        <p:tgtEl>
                                          <p:spTgt spid="14"/>
                                        </p:tgtEl>
                                      </p:cBhvr>
                                    </p:animEffect>
                                    <p:set>
                                      <p:cBhvr>
                                        <p:cTn id="387" dur="1" fill="hold">
                                          <p:stCondLst>
                                            <p:cond delay="4999"/>
                                          </p:stCondLst>
                                        </p:cTn>
                                        <p:tgtEl>
                                          <p:spTgt spid="14"/>
                                        </p:tgtEl>
                                        <p:attrNameLst>
                                          <p:attrName>style.visibility</p:attrName>
                                        </p:attrNameLst>
                                      </p:cBhvr>
                                      <p:to>
                                        <p:strVal val="hidden"/>
                                      </p:to>
                                    </p:set>
                                  </p:childTnLst>
                                </p:cTn>
                              </p:par>
                              <p:par>
                                <p:cTn id="388" presetID="10" presetClass="exit" presetSubtype="0" fill="hold" nodeType="withEffect">
                                  <p:stCondLst>
                                    <p:cond delay="5000"/>
                                  </p:stCondLst>
                                  <p:childTnLst>
                                    <p:animEffect transition="out" filter="fade">
                                      <p:cBhvr>
                                        <p:cTn id="389" dur="5000"/>
                                        <p:tgtEl>
                                          <p:spTgt spid="15"/>
                                        </p:tgtEl>
                                      </p:cBhvr>
                                    </p:animEffect>
                                    <p:set>
                                      <p:cBhvr>
                                        <p:cTn id="390" dur="1" fill="hold">
                                          <p:stCondLst>
                                            <p:cond delay="4999"/>
                                          </p:stCondLst>
                                        </p:cTn>
                                        <p:tgtEl>
                                          <p:spTgt spid="15"/>
                                        </p:tgtEl>
                                        <p:attrNameLst>
                                          <p:attrName>style.visibility</p:attrName>
                                        </p:attrNameLst>
                                      </p:cBhvr>
                                      <p:to>
                                        <p:strVal val="hidden"/>
                                      </p:to>
                                    </p:set>
                                  </p:childTnLst>
                                </p:cTn>
                              </p:par>
                              <p:par>
                                <p:cTn id="391" presetID="2" presetClass="exit" presetSubtype="4" fill="hold" nodeType="withEffect">
                                  <p:stCondLst>
                                    <p:cond delay="5000"/>
                                  </p:stCondLst>
                                  <p:childTnLst>
                                    <p:anim calcmode="lin" valueType="num">
                                      <p:cBhvr additive="base">
                                        <p:cTn id="392" dur="500"/>
                                        <p:tgtEl>
                                          <p:spTgt spid="12"/>
                                        </p:tgtEl>
                                        <p:attrNameLst>
                                          <p:attrName>ppt_x</p:attrName>
                                        </p:attrNameLst>
                                      </p:cBhvr>
                                      <p:tavLst>
                                        <p:tav tm="0">
                                          <p:val>
                                            <p:strVal val="ppt_x"/>
                                          </p:val>
                                        </p:tav>
                                        <p:tav tm="100000">
                                          <p:val>
                                            <p:strVal val="ppt_x"/>
                                          </p:val>
                                        </p:tav>
                                      </p:tavLst>
                                    </p:anim>
                                    <p:anim calcmode="lin" valueType="num">
                                      <p:cBhvr additive="base">
                                        <p:cTn id="393" dur="500"/>
                                        <p:tgtEl>
                                          <p:spTgt spid="12"/>
                                        </p:tgtEl>
                                        <p:attrNameLst>
                                          <p:attrName>ppt_y</p:attrName>
                                        </p:attrNameLst>
                                      </p:cBhvr>
                                      <p:tavLst>
                                        <p:tav tm="0">
                                          <p:val>
                                            <p:strVal val="ppt_y"/>
                                          </p:val>
                                        </p:tav>
                                        <p:tav tm="100000">
                                          <p:val>
                                            <p:strVal val="1+ppt_h/2"/>
                                          </p:val>
                                        </p:tav>
                                      </p:tavLst>
                                    </p:anim>
                                    <p:set>
                                      <p:cBhvr>
                                        <p:cTn id="394" dur="1" fill="hold">
                                          <p:stCondLst>
                                            <p:cond delay="499"/>
                                          </p:stCondLst>
                                        </p:cTn>
                                        <p:tgtEl>
                                          <p:spTgt spid="12"/>
                                        </p:tgtEl>
                                        <p:attrNameLst>
                                          <p:attrName>style.visibility</p:attrName>
                                        </p:attrNameLst>
                                      </p:cBhvr>
                                      <p:to>
                                        <p:strVal val="hidden"/>
                                      </p:to>
                                    </p:set>
                                  </p:childTnLst>
                                </p:cTn>
                              </p:par>
                            </p:childTnLst>
                          </p:cTn>
                        </p:par>
                        <p:par>
                          <p:cTn id="395" fill="hold">
                            <p:stCondLst>
                              <p:cond delay="105000"/>
                            </p:stCondLst>
                            <p:childTnLst>
                              <p:par>
                                <p:cTn id="396" presetID="2" presetClass="entr" presetSubtype="2" fill="hold" nodeType="afterEffect">
                                  <p:stCondLst>
                                    <p:cond delay="0"/>
                                  </p:stCondLst>
                                  <p:childTnLst>
                                    <p:set>
                                      <p:cBhvr>
                                        <p:cTn id="397" dur="1" fill="hold">
                                          <p:stCondLst>
                                            <p:cond delay="0"/>
                                          </p:stCondLst>
                                        </p:cTn>
                                        <p:tgtEl>
                                          <p:spTgt spid="35"/>
                                        </p:tgtEl>
                                        <p:attrNameLst>
                                          <p:attrName>style.visibility</p:attrName>
                                        </p:attrNameLst>
                                      </p:cBhvr>
                                      <p:to>
                                        <p:strVal val="visible"/>
                                      </p:to>
                                    </p:set>
                                    <p:anim calcmode="lin" valueType="num">
                                      <p:cBhvr additive="base">
                                        <p:cTn id="398" dur="1000" fill="hold"/>
                                        <p:tgtEl>
                                          <p:spTgt spid="35"/>
                                        </p:tgtEl>
                                        <p:attrNameLst>
                                          <p:attrName>ppt_x</p:attrName>
                                        </p:attrNameLst>
                                      </p:cBhvr>
                                      <p:tavLst>
                                        <p:tav tm="0">
                                          <p:val>
                                            <p:strVal val="1+#ppt_w/2"/>
                                          </p:val>
                                        </p:tav>
                                        <p:tav tm="100000">
                                          <p:val>
                                            <p:strVal val="#ppt_x"/>
                                          </p:val>
                                        </p:tav>
                                      </p:tavLst>
                                    </p:anim>
                                    <p:anim calcmode="lin" valueType="num">
                                      <p:cBhvr additive="base">
                                        <p:cTn id="399" dur="1000" fill="hold"/>
                                        <p:tgtEl>
                                          <p:spTgt spid="35"/>
                                        </p:tgtEl>
                                        <p:attrNameLst>
                                          <p:attrName>ppt_y</p:attrName>
                                        </p:attrNameLst>
                                      </p:cBhvr>
                                      <p:tavLst>
                                        <p:tav tm="0">
                                          <p:val>
                                            <p:strVal val="#ppt_y"/>
                                          </p:val>
                                        </p:tav>
                                        <p:tav tm="100000">
                                          <p:val>
                                            <p:strVal val="#ppt_y"/>
                                          </p:val>
                                        </p:tav>
                                      </p:tavLst>
                                    </p:anim>
                                  </p:childTnLst>
                                </p:cTn>
                              </p:par>
                              <p:par>
                                <p:cTn id="400" presetID="10" presetClass="entr" presetSubtype="0" fill="hold" nodeType="withEffect">
                                  <p:stCondLst>
                                    <p:cond delay="0"/>
                                  </p:stCondLst>
                                  <p:childTnLst>
                                    <p:set>
                                      <p:cBhvr>
                                        <p:cTn id="401" dur="1" fill="hold">
                                          <p:stCondLst>
                                            <p:cond delay="0"/>
                                          </p:stCondLst>
                                        </p:cTn>
                                        <p:tgtEl>
                                          <p:spTgt spid="49"/>
                                        </p:tgtEl>
                                        <p:attrNameLst>
                                          <p:attrName>style.visibility</p:attrName>
                                        </p:attrNameLst>
                                      </p:cBhvr>
                                      <p:to>
                                        <p:strVal val="visible"/>
                                      </p:to>
                                    </p:set>
                                    <p:animEffect transition="in" filter="fade">
                                      <p:cBhvr>
                                        <p:cTn id="402" dur="2000"/>
                                        <p:tgtEl>
                                          <p:spTgt spid="49"/>
                                        </p:tgtEl>
                                      </p:cBhvr>
                                    </p:animEffect>
                                  </p:childTnLst>
                                </p:cTn>
                              </p:par>
                              <p:par>
                                <p:cTn id="403" presetID="10" presetClass="entr" presetSubtype="0" fill="hold" nodeType="withEffect">
                                  <p:stCondLst>
                                    <p:cond delay="0"/>
                                  </p:stCondLst>
                                  <p:childTnLst>
                                    <p:set>
                                      <p:cBhvr>
                                        <p:cTn id="404" dur="1" fill="hold">
                                          <p:stCondLst>
                                            <p:cond delay="0"/>
                                          </p:stCondLst>
                                        </p:cTn>
                                        <p:tgtEl>
                                          <p:spTgt spid="55"/>
                                        </p:tgtEl>
                                        <p:attrNameLst>
                                          <p:attrName>style.visibility</p:attrName>
                                        </p:attrNameLst>
                                      </p:cBhvr>
                                      <p:to>
                                        <p:strVal val="visible"/>
                                      </p:to>
                                    </p:set>
                                    <p:animEffect transition="in" filter="fade">
                                      <p:cBhvr>
                                        <p:cTn id="405" dur="2000"/>
                                        <p:tgtEl>
                                          <p:spTgt spid="55"/>
                                        </p:tgtEl>
                                      </p:cBhvr>
                                    </p:animEffect>
                                  </p:childTnLst>
                                </p:cTn>
                              </p:par>
                            </p:childTnLst>
                          </p:cTn>
                        </p:par>
                        <p:par>
                          <p:cTn id="406" fill="hold">
                            <p:stCondLst>
                              <p:cond delay="107000"/>
                            </p:stCondLst>
                            <p:childTnLst>
                              <p:par>
                                <p:cTn id="407" presetID="6" presetClass="emph" presetSubtype="0" fill="hold" nodeType="afterEffect">
                                  <p:stCondLst>
                                    <p:cond delay="0"/>
                                  </p:stCondLst>
                                  <p:childTnLst>
                                    <p:animScale>
                                      <p:cBhvr>
                                        <p:cTn id="408" dur="2000" fill="hold"/>
                                        <p:tgtEl>
                                          <p:spTgt spid="35"/>
                                        </p:tgtEl>
                                      </p:cBhvr>
                                      <p:by x="150000" y="150000"/>
                                    </p:animScale>
                                  </p:childTnLst>
                                </p:cTn>
                              </p:par>
                            </p:childTnLst>
                          </p:cTn>
                        </p:par>
                        <p:par>
                          <p:cTn id="409" fill="hold">
                            <p:stCondLst>
                              <p:cond delay="109000"/>
                            </p:stCondLst>
                            <p:childTnLst>
                              <p:par>
                                <p:cTn id="410" presetID="2" presetClass="exit" presetSubtype="4" fill="hold" nodeType="afterEffect">
                                  <p:stCondLst>
                                    <p:cond delay="5000"/>
                                  </p:stCondLst>
                                  <p:childTnLst>
                                    <p:anim calcmode="lin" valueType="num">
                                      <p:cBhvr additive="base">
                                        <p:cTn id="411" dur="500"/>
                                        <p:tgtEl>
                                          <p:spTgt spid="35"/>
                                        </p:tgtEl>
                                        <p:attrNameLst>
                                          <p:attrName>ppt_x</p:attrName>
                                        </p:attrNameLst>
                                      </p:cBhvr>
                                      <p:tavLst>
                                        <p:tav tm="0">
                                          <p:val>
                                            <p:strVal val="ppt_x"/>
                                          </p:val>
                                        </p:tav>
                                        <p:tav tm="100000">
                                          <p:val>
                                            <p:strVal val="ppt_x"/>
                                          </p:val>
                                        </p:tav>
                                      </p:tavLst>
                                    </p:anim>
                                    <p:anim calcmode="lin" valueType="num">
                                      <p:cBhvr additive="base">
                                        <p:cTn id="412" dur="500"/>
                                        <p:tgtEl>
                                          <p:spTgt spid="35"/>
                                        </p:tgtEl>
                                        <p:attrNameLst>
                                          <p:attrName>ppt_y</p:attrName>
                                        </p:attrNameLst>
                                      </p:cBhvr>
                                      <p:tavLst>
                                        <p:tav tm="0">
                                          <p:val>
                                            <p:strVal val="ppt_y"/>
                                          </p:val>
                                        </p:tav>
                                        <p:tav tm="100000">
                                          <p:val>
                                            <p:strVal val="1+ppt_h/2"/>
                                          </p:val>
                                        </p:tav>
                                      </p:tavLst>
                                    </p:anim>
                                    <p:set>
                                      <p:cBhvr>
                                        <p:cTn id="413" dur="1" fill="hold">
                                          <p:stCondLst>
                                            <p:cond delay="499"/>
                                          </p:stCondLst>
                                        </p:cTn>
                                        <p:tgtEl>
                                          <p:spTgt spid="35"/>
                                        </p:tgtEl>
                                        <p:attrNameLst>
                                          <p:attrName>style.visibility</p:attrName>
                                        </p:attrNameLst>
                                      </p:cBhvr>
                                      <p:to>
                                        <p:strVal val="hidden"/>
                                      </p:to>
                                    </p:set>
                                  </p:childTnLst>
                                </p:cTn>
                              </p:par>
                            </p:childTnLst>
                          </p:cTn>
                        </p:par>
                        <p:par>
                          <p:cTn id="414" fill="hold">
                            <p:stCondLst>
                              <p:cond delay="114500"/>
                            </p:stCondLst>
                            <p:childTnLst>
                              <p:par>
                                <p:cTn id="415" presetID="2" presetClass="entr" presetSubtype="2" fill="hold" nodeType="afterEffect">
                                  <p:stCondLst>
                                    <p:cond delay="0"/>
                                  </p:stCondLst>
                                  <p:childTnLst>
                                    <p:set>
                                      <p:cBhvr>
                                        <p:cTn id="416" dur="1" fill="hold">
                                          <p:stCondLst>
                                            <p:cond delay="0"/>
                                          </p:stCondLst>
                                        </p:cTn>
                                        <p:tgtEl>
                                          <p:spTgt spid="56"/>
                                        </p:tgtEl>
                                        <p:attrNameLst>
                                          <p:attrName>style.visibility</p:attrName>
                                        </p:attrNameLst>
                                      </p:cBhvr>
                                      <p:to>
                                        <p:strVal val="visible"/>
                                      </p:to>
                                    </p:set>
                                    <p:anim calcmode="lin" valueType="num">
                                      <p:cBhvr additive="base">
                                        <p:cTn id="417" dur="1000" fill="hold"/>
                                        <p:tgtEl>
                                          <p:spTgt spid="56"/>
                                        </p:tgtEl>
                                        <p:attrNameLst>
                                          <p:attrName>ppt_x</p:attrName>
                                        </p:attrNameLst>
                                      </p:cBhvr>
                                      <p:tavLst>
                                        <p:tav tm="0">
                                          <p:val>
                                            <p:strVal val="1+#ppt_w/2"/>
                                          </p:val>
                                        </p:tav>
                                        <p:tav tm="100000">
                                          <p:val>
                                            <p:strVal val="#ppt_x"/>
                                          </p:val>
                                        </p:tav>
                                      </p:tavLst>
                                    </p:anim>
                                    <p:anim calcmode="lin" valueType="num">
                                      <p:cBhvr additive="base">
                                        <p:cTn id="418" dur="1000" fill="hold"/>
                                        <p:tgtEl>
                                          <p:spTgt spid="56"/>
                                        </p:tgtEl>
                                        <p:attrNameLst>
                                          <p:attrName>ppt_y</p:attrName>
                                        </p:attrNameLst>
                                      </p:cBhvr>
                                      <p:tavLst>
                                        <p:tav tm="0">
                                          <p:val>
                                            <p:strVal val="#ppt_y"/>
                                          </p:val>
                                        </p:tav>
                                        <p:tav tm="100000">
                                          <p:val>
                                            <p:strVal val="#ppt_y"/>
                                          </p:val>
                                        </p:tav>
                                      </p:tavLst>
                                    </p:anim>
                                  </p:childTnLst>
                                </p:cTn>
                              </p:par>
                            </p:childTnLst>
                          </p:cTn>
                        </p:par>
                        <p:par>
                          <p:cTn id="419" fill="hold">
                            <p:stCondLst>
                              <p:cond delay="115500"/>
                            </p:stCondLst>
                            <p:childTnLst>
                              <p:par>
                                <p:cTn id="420" presetID="6" presetClass="emph" presetSubtype="0" fill="hold" nodeType="afterEffect">
                                  <p:stCondLst>
                                    <p:cond delay="0"/>
                                  </p:stCondLst>
                                  <p:childTnLst>
                                    <p:animScale>
                                      <p:cBhvr>
                                        <p:cTn id="421" dur="2000" fill="hold"/>
                                        <p:tgtEl>
                                          <p:spTgt spid="56"/>
                                        </p:tgtEl>
                                      </p:cBhvr>
                                      <p:by x="150000" y="150000"/>
                                    </p:animScale>
                                  </p:childTnLst>
                                </p:cTn>
                              </p:par>
                              <p:par>
                                <p:cTn id="422" presetID="6" presetClass="emph" presetSubtype="0" fill="hold" nodeType="withEffect">
                                  <p:stCondLst>
                                    <p:cond delay="0"/>
                                  </p:stCondLst>
                                  <p:childTnLst>
                                    <p:animScale>
                                      <p:cBhvr>
                                        <p:cTn id="423" dur="2000" fill="hold"/>
                                        <p:tgtEl>
                                          <p:spTgt spid="55"/>
                                        </p:tgtEl>
                                      </p:cBhvr>
                                      <p:by x="150000" y="150000"/>
                                    </p:animScale>
                                  </p:childTnLst>
                                </p:cTn>
                              </p:par>
                              <p:par>
                                <p:cTn id="424" presetID="6" presetClass="emph" presetSubtype="0" fill="hold" nodeType="withEffect">
                                  <p:stCondLst>
                                    <p:cond delay="0"/>
                                  </p:stCondLst>
                                  <p:childTnLst>
                                    <p:animScale>
                                      <p:cBhvr>
                                        <p:cTn id="425" dur="2000" fill="hold"/>
                                        <p:tgtEl>
                                          <p:spTgt spid="49"/>
                                        </p:tgtEl>
                                      </p:cBhvr>
                                      <p:by x="150000" y="150000"/>
                                    </p:animScale>
                                  </p:childTnLst>
                                </p:cTn>
                              </p:par>
                            </p:childTnLst>
                          </p:cTn>
                        </p:par>
                        <p:par>
                          <p:cTn id="426" fill="hold">
                            <p:stCondLst>
                              <p:cond delay="117500"/>
                            </p:stCondLst>
                            <p:childTnLst>
                              <p:par>
                                <p:cTn id="427" presetID="2" presetClass="exit" presetSubtype="4" fill="hold" nodeType="afterEffect">
                                  <p:stCondLst>
                                    <p:cond delay="5000"/>
                                  </p:stCondLst>
                                  <p:childTnLst>
                                    <p:anim calcmode="lin" valueType="num">
                                      <p:cBhvr additive="base">
                                        <p:cTn id="428" dur="500"/>
                                        <p:tgtEl>
                                          <p:spTgt spid="56"/>
                                        </p:tgtEl>
                                        <p:attrNameLst>
                                          <p:attrName>ppt_x</p:attrName>
                                        </p:attrNameLst>
                                      </p:cBhvr>
                                      <p:tavLst>
                                        <p:tav tm="0">
                                          <p:val>
                                            <p:strVal val="ppt_x"/>
                                          </p:val>
                                        </p:tav>
                                        <p:tav tm="100000">
                                          <p:val>
                                            <p:strVal val="ppt_x"/>
                                          </p:val>
                                        </p:tav>
                                      </p:tavLst>
                                    </p:anim>
                                    <p:anim calcmode="lin" valueType="num">
                                      <p:cBhvr additive="base">
                                        <p:cTn id="429" dur="500"/>
                                        <p:tgtEl>
                                          <p:spTgt spid="56"/>
                                        </p:tgtEl>
                                        <p:attrNameLst>
                                          <p:attrName>ppt_y</p:attrName>
                                        </p:attrNameLst>
                                      </p:cBhvr>
                                      <p:tavLst>
                                        <p:tav tm="0">
                                          <p:val>
                                            <p:strVal val="ppt_y"/>
                                          </p:val>
                                        </p:tav>
                                        <p:tav tm="100000">
                                          <p:val>
                                            <p:strVal val="1+ppt_h/2"/>
                                          </p:val>
                                        </p:tav>
                                      </p:tavLst>
                                    </p:anim>
                                    <p:set>
                                      <p:cBhvr>
                                        <p:cTn id="430" dur="1" fill="hold">
                                          <p:stCondLst>
                                            <p:cond delay="499"/>
                                          </p:stCondLst>
                                        </p:cTn>
                                        <p:tgtEl>
                                          <p:spTgt spid="56"/>
                                        </p:tgtEl>
                                        <p:attrNameLst>
                                          <p:attrName>style.visibility</p:attrName>
                                        </p:attrNameLst>
                                      </p:cBhvr>
                                      <p:to>
                                        <p:strVal val="hidden"/>
                                      </p:to>
                                    </p:set>
                                  </p:childTnLst>
                                </p:cTn>
                              </p:par>
                              <p:par>
                                <p:cTn id="431" presetID="10" presetClass="exit" presetSubtype="0" fill="hold" nodeType="withEffect">
                                  <p:stCondLst>
                                    <p:cond delay="5000"/>
                                  </p:stCondLst>
                                  <p:childTnLst>
                                    <p:animEffect transition="out" filter="fade">
                                      <p:cBhvr>
                                        <p:cTn id="432" dur="2000"/>
                                        <p:tgtEl>
                                          <p:spTgt spid="55"/>
                                        </p:tgtEl>
                                      </p:cBhvr>
                                    </p:animEffect>
                                    <p:set>
                                      <p:cBhvr>
                                        <p:cTn id="433" dur="1" fill="hold">
                                          <p:stCondLst>
                                            <p:cond delay="1999"/>
                                          </p:stCondLst>
                                        </p:cTn>
                                        <p:tgtEl>
                                          <p:spTgt spid="55"/>
                                        </p:tgtEl>
                                        <p:attrNameLst>
                                          <p:attrName>style.visibility</p:attrName>
                                        </p:attrNameLst>
                                      </p:cBhvr>
                                      <p:to>
                                        <p:strVal val="hidden"/>
                                      </p:to>
                                    </p:set>
                                  </p:childTnLst>
                                </p:cTn>
                              </p:par>
                              <p:par>
                                <p:cTn id="434" presetID="10" presetClass="exit" presetSubtype="0" fill="hold" nodeType="withEffect">
                                  <p:stCondLst>
                                    <p:cond delay="5000"/>
                                  </p:stCondLst>
                                  <p:childTnLst>
                                    <p:animEffect transition="out" filter="fade">
                                      <p:cBhvr>
                                        <p:cTn id="435" dur="2000"/>
                                        <p:tgtEl>
                                          <p:spTgt spid="49"/>
                                        </p:tgtEl>
                                      </p:cBhvr>
                                    </p:animEffect>
                                    <p:set>
                                      <p:cBhvr>
                                        <p:cTn id="436" dur="1" fill="hold">
                                          <p:stCondLst>
                                            <p:cond delay="1999"/>
                                          </p:stCondLst>
                                        </p:cTn>
                                        <p:tgtEl>
                                          <p:spTgt spid="49"/>
                                        </p:tgtEl>
                                        <p:attrNameLst>
                                          <p:attrName>style.visibility</p:attrName>
                                        </p:attrNameLst>
                                      </p:cBhvr>
                                      <p:to>
                                        <p:strVal val="hidden"/>
                                      </p:to>
                                    </p:set>
                                  </p:childTnLst>
                                </p:cTn>
                              </p:par>
                            </p:childTnLst>
                          </p:cTn>
                        </p:par>
                        <p:par>
                          <p:cTn id="437" fill="hold">
                            <p:stCondLst>
                              <p:cond delay="124500"/>
                            </p:stCondLst>
                            <p:childTnLst>
                              <p:par>
                                <p:cTn id="438" presetID="10" presetClass="entr" presetSubtype="0" fill="hold" grpId="2" nodeType="afterEffect">
                                  <p:stCondLst>
                                    <p:cond delay="0"/>
                                  </p:stCondLst>
                                  <p:childTnLst>
                                    <p:set>
                                      <p:cBhvr>
                                        <p:cTn id="439" dur="1" fill="hold">
                                          <p:stCondLst>
                                            <p:cond delay="0"/>
                                          </p:stCondLst>
                                        </p:cTn>
                                        <p:tgtEl>
                                          <p:spTgt spid="54"/>
                                        </p:tgtEl>
                                        <p:attrNameLst>
                                          <p:attrName>style.visibility</p:attrName>
                                        </p:attrNameLst>
                                      </p:cBhvr>
                                      <p:to>
                                        <p:strVal val="visible"/>
                                      </p:to>
                                    </p:set>
                                    <p:animEffect transition="in" filter="fade">
                                      <p:cBhvr>
                                        <p:cTn id="440" dur="2000"/>
                                        <p:tgtEl>
                                          <p:spTgt spid="54"/>
                                        </p:tgtEl>
                                      </p:cBhvr>
                                    </p:animEffect>
                                  </p:childTnLst>
                                </p:cTn>
                              </p:par>
                              <p:par>
                                <p:cTn id="441" presetID="2" presetClass="entr" presetSubtype="2" fill="hold" nodeType="withEffect">
                                  <p:stCondLst>
                                    <p:cond delay="0"/>
                                  </p:stCondLst>
                                  <p:childTnLst>
                                    <p:set>
                                      <p:cBhvr>
                                        <p:cTn id="442" dur="1" fill="hold">
                                          <p:stCondLst>
                                            <p:cond delay="0"/>
                                          </p:stCondLst>
                                        </p:cTn>
                                        <p:tgtEl>
                                          <p:spTgt spid="57"/>
                                        </p:tgtEl>
                                        <p:attrNameLst>
                                          <p:attrName>style.visibility</p:attrName>
                                        </p:attrNameLst>
                                      </p:cBhvr>
                                      <p:to>
                                        <p:strVal val="visible"/>
                                      </p:to>
                                    </p:set>
                                    <p:anim calcmode="lin" valueType="num">
                                      <p:cBhvr additive="base">
                                        <p:cTn id="443" dur="1000" fill="hold"/>
                                        <p:tgtEl>
                                          <p:spTgt spid="57"/>
                                        </p:tgtEl>
                                        <p:attrNameLst>
                                          <p:attrName>ppt_x</p:attrName>
                                        </p:attrNameLst>
                                      </p:cBhvr>
                                      <p:tavLst>
                                        <p:tav tm="0">
                                          <p:val>
                                            <p:strVal val="1+#ppt_w/2"/>
                                          </p:val>
                                        </p:tav>
                                        <p:tav tm="100000">
                                          <p:val>
                                            <p:strVal val="#ppt_x"/>
                                          </p:val>
                                        </p:tav>
                                      </p:tavLst>
                                    </p:anim>
                                    <p:anim calcmode="lin" valueType="num">
                                      <p:cBhvr additive="base">
                                        <p:cTn id="444" dur="1000" fill="hold"/>
                                        <p:tgtEl>
                                          <p:spTgt spid="57"/>
                                        </p:tgtEl>
                                        <p:attrNameLst>
                                          <p:attrName>ppt_y</p:attrName>
                                        </p:attrNameLst>
                                      </p:cBhvr>
                                      <p:tavLst>
                                        <p:tav tm="0">
                                          <p:val>
                                            <p:strVal val="#ppt_y"/>
                                          </p:val>
                                        </p:tav>
                                        <p:tav tm="100000">
                                          <p:val>
                                            <p:strVal val="#ppt_y"/>
                                          </p:val>
                                        </p:tav>
                                      </p:tavLst>
                                    </p:anim>
                                  </p:childTnLst>
                                </p:cTn>
                              </p:par>
                              <p:par>
                                <p:cTn id="445" presetID="6" presetClass="emph" presetSubtype="0" fill="hold" nodeType="withEffect">
                                  <p:stCondLst>
                                    <p:cond delay="0"/>
                                  </p:stCondLst>
                                  <p:childTnLst>
                                    <p:animScale>
                                      <p:cBhvr>
                                        <p:cTn id="446" dur="2000" fill="hold"/>
                                        <p:tgtEl>
                                          <p:spTgt spid="57"/>
                                        </p:tgtEl>
                                      </p:cBhvr>
                                      <p:by x="150000" y="150000"/>
                                    </p:animScale>
                                  </p:childTnLst>
                                </p:cTn>
                              </p:par>
                            </p:childTnLst>
                          </p:cTn>
                        </p:par>
                        <p:par>
                          <p:cTn id="447" fill="hold">
                            <p:stCondLst>
                              <p:cond delay="126500"/>
                            </p:stCondLst>
                            <p:childTnLst>
                              <p:par>
                                <p:cTn id="448" presetID="10" presetClass="exit" presetSubtype="0" fill="hold" grpId="4" nodeType="afterEffect">
                                  <p:stCondLst>
                                    <p:cond delay="5000"/>
                                  </p:stCondLst>
                                  <p:childTnLst>
                                    <p:animEffect transition="out" filter="fade">
                                      <p:cBhvr>
                                        <p:cTn id="449" dur="2000"/>
                                        <p:tgtEl>
                                          <p:spTgt spid="54"/>
                                        </p:tgtEl>
                                      </p:cBhvr>
                                    </p:animEffect>
                                    <p:set>
                                      <p:cBhvr>
                                        <p:cTn id="450" dur="1" fill="hold">
                                          <p:stCondLst>
                                            <p:cond delay="1999"/>
                                          </p:stCondLst>
                                        </p:cTn>
                                        <p:tgtEl>
                                          <p:spTgt spid="54"/>
                                        </p:tgtEl>
                                        <p:attrNameLst>
                                          <p:attrName>style.visibility</p:attrName>
                                        </p:attrNameLst>
                                      </p:cBhvr>
                                      <p:to>
                                        <p:strVal val="hidden"/>
                                      </p:to>
                                    </p:set>
                                  </p:childTnLst>
                                </p:cTn>
                              </p:par>
                              <p:par>
                                <p:cTn id="451" presetID="2" presetClass="exit" presetSubtype="4" fill="hold" nodeType="withEffect">
                                  <p:stCondLst>
                                    <p:cond delay="5000"/>
                                  </p:stCondLst>
                                  <p:childTnLst>
                                    <p:anim calcmode="lin" valueType="num">
                                      <p:cBhvr additive="base">
                                        <p:cTn id="452" dur="500"/>
                                        <p:tgtEl>
                                          <p:spTgt spid="57"/>
                                        </p:tgtEl>
                                        <p:attrNameLst>
                                          <p:attrName>ppt_x</p:attrName>
                                        </p:attrNameLst>
                                      </p:cBhvr>
                                      <p:tavLst>
                                        <p:tav tm="0">
                                          <p:val>
                                            <p:strVal val="ppt_x"/>
                                          </p:val>
                                        </p:tav>
                                        <p:tav tm="100000">
                                          <p:val>
                                            <p:strVal val="ppt_x"/>
                                          </p:val>
                                        </p:tav>
                                      </p:tavLst>
                                    </p:anim>
                                    <p:anim calcmode="lin" valueType="num">
                                      <p:cBhvr additive="base">
                                        <p:cTn id="453" dur="500"/>
                                        <p:tgtEl>
                                          <p:spTgt spid="57"/>
                                        </p:tgtEl>
                                        <p:attrNameLst>
                                          <p:attrName>ppt_y</p:attrName>
                                        </p:attrNameLst>
                                      </p:cBhvr>
                                      <p:tavLst>
                                        <p:tav tm="0">
                                          <p:val>
                                            <p:strVal val="ppt_y"/>
                                          </p:val>
                                        </p:tav>
                                        <p:tav tm="100000">
                                          <p:val>
                                            <p:strVal val="1+ppt_h/2"/>
                                          </p:val>
                                        </p:tav>
                                      </p:tavLst>
                                    </p:anim>
                                    <p:set>
                                      <p:cBhvr>
                                        <p:cTn id="454" dur="1" fill="hold">
                                          <p:stCondLst>
                                            <p:cond delay="499"/>
                                          </p:stCondLst>
                                        </p:cTn>
                                        <p:tgtEl>
                                          <p:spTgt spid="57"/>
                                        </p:tgtEl>
                                        <p:attrNameLst>
                                          <p:attrName>style.visibility</p:attrName>
                                        </p:attrNameLst>
                                      </p:cBhvr>
                                      <p:to>
                                        <p:strVal val="hidden"/>
                                      </p:to>
                                    </p:set>
                                  </p:childTnLst>
                                </p:cTn>
                              </p:par>
                            </p:childTnLst>
                          </p:cTn>
                        </p:par>
                        <p:par>
                          <p:cTn id="455" fill="hold">
                            <p:stCondLst>
                              <p:cond delay="133500"/>
                            </p:stCondLst>
                            <p:childTnLst>
                              <p:par>
                                <p:cTn id="456" presetID="2" presetClass="entr" presetSubtype="2" fill="hold" nodeType="afterEffect">
                                  <p:stCondLst>
                                    <p:cond delay="5000"/>
                                  </p:stCondLst>
                                  <p:childTnLst>
                                    <p:set>
                                      <p:cBhvr>
                                        <p:cTn id="457" dur="1" fill="hold">
                                          <p:stCondLst>
                                            <p:cond delay="0"/>
                                          </p:stCondLst>
                                        </p:cTn>
                                        <p:tgtEl>
                                          <p:spTgt spid="58"/>
                                        </p:tgtEl>
                                        <p:attrNameLst>
                                          <p:attrName>style.visibility</p:attrName>
                                        </p:attrNameLst>
                                      </p:cBhvr>
                                      <p:to>
                                        <p:strVal val="visible"/>
                                      </p:to>
                                    </p:set>
                                    <p:anim calcmode="lin" valueType="num">
                                      <p:cBhvr additive="base">
                                        <p:cTn id="458" dur="1000" fill="hold"/>
                                        <p:tgtEl>
                                          <p:spTgt spid="58"/>
                                        </p:tgtEl>
                                        <p:attrNameLst>
                                          <p:attrName>ppt_x</p:attrName>
                                        </p:attrNameLst>
                                      </p:cBhvr>
                                      <p:tavLst>
                                        <p:tav tm="0">
                                          <p:val>
                                            <p:strVal val="1+#ppt_w/2"/>
                                          </p:val>
                                        </p:tav>
                                        <p:tav tm="100000">
                                          <p:val>
                                            <p:strVal val="#ppt_x"/>
                                          </p:val>
                                        </p:tav>
                                      </p:tavLst>
                                    </p:anim>
                                    <p:anim calcmode="lin" valueType="num">
                                      <p:cBhvr additive="base">
                                        <p:cTn id="459" dur="1000" fill="hold"/>
                                        <p:tgtEl>
                                          <p:spTgt spid="58"/>
                                        </p:tgtEl>
                                        <p:attrNameLst>
                                          <p:attrName>ppt_y</p:attrName>
                                        </p:attrNameLst>
                                      </p:cBhvr>
                                      <p:tavLst>
                                        <p:tav tm="0">
                                          <p:val>
                                            <p:strVal val="#ppt_y"/>
                                          </p:val>
                                        </p:tav>
                                        <p:tav tm="100000">
                                          <p:val>
                                            <p:strVal val="#ppt_y"/>
                                          </p:val>
                                        </p:tav>
                                      </p:tavLst>
                                    </p:anim>
                                  </p:childTnLst>
                                </p:cTn>
                              </p:par>
                            </p:childTnLst>
                          </p:cTn>
                        </p:par>
                        <p:par>
                          <p:cTn id="460" fill="hold">
                            <p:stCondLst>
                              <p:cond delay="139500"/>
                            </p:stCondLst>
                            <p:childTnLst>
                              <p:par>
                                <p:cTn id="461" presetID="30" presetClass="emph" presetSubtype="0" fill="hold" nodeType="afterEffect">
                                  <p:stCondLst>
                                    <p:cond delay="0"/>
                                  </p:stCondLst>
                                  <p:childTnLst>
                                    <p:animClr clrSpc="hsl">
                                      <p:cBhvr override="childStyle">
                                        <p:cTn id="462" dur="500" fill="hold"/>
                                        <p:tgtEl>
                                          <p:spTgt spid="58"/>
                                        </p:tgtEl>
                                        <p:attrNameLst>
                                          <p:attrName>style.color</p:attrName>
                                        </p:attrNameLst>
                                      </p:cBhvr>
                                      <p:by>
                                        <p:hsl h="0" s="12549" l="25098"/>
                                      </p:by>
                                    </p:animClr>
                                    <p:animClr clrSpc="hsl">
                                      <p:cBhvr>
                                        <p:cTn id="463" dur="500" fill="hold"/>
                                        <p:tgtEl>
                                          <p:spTgt spid="58"/>
                                        </p:tgtEl>
                                        <p:attrNameLst>
                                          <p:attrName>fillcolor</p:attrName>
                                        </p:attrNameLst>
                                      </p:cBhvr>
                                      <p:by>
                                        <p:hsl h="0" s="12549" l="25098"/>
                                      </p:by>
                                    </p:animClr>
                                    <p:animClr clrSpc="hsl">
                                      <p:cBhvr>
                                        <p:cTn id="464" dur="500" fill="hold"/>
                                        <p:tgtEl>
                                          <p:spTgt spid="58"/>
                                        </p:tgtEl>
                                        <p:attrNameLst>
                                          <p:attrName>stroke.color</p:attrName>
                                        </p:attrNameLst>
                                      </p:cBhvr>
                                      <p:by>
                                        <p:hsl h="0" s="12549" l="25098"/>
                                      </p:by>
                                    </p:animClr>
                                    <p:set>
                                      <p:cBhvr>
                                        <p:cTn id="465" dur="500" fill="hold"/>
                                        <p:tgtEl>
                                          <p:spTgt spid="58"/>
                                        </p:tgtEl>
                                        <p:attrNameLst>
                                          <p:attrName>fill.type</p:attrName>
                                        </p:attrNameLst>
                                      </p:cBhvr>
                                      <p:to>
                                        <p:strVal val="solid"/>
                                      </p:to>
                                    </p:set>
                                  </p:childTnLst>
                                </p:cTn>
                              </p:par>
                            </p:childTnLst>
                          </p:cTn>
                        </p:par>
                        <p:par>
                          <p:cTn id="466" fill="hold">
                            <p:stCondLst>
                              <p:cond delay="140000"/>
                            </p:stCondLst>
                            <p:childTnLst>
                              <p:par>
                                <p:cTn id="467" presetID="2" presetClass="exit" presetSubtype="4" fill="hold" nodeType="afterEffect">
                                  <p:stCondLst>
                                    <p:cond delay="3000"/>
                                  </p:stCondLst>
                                  <p:childTnLst>
                                    <p:anim calcmode="lin" valueType="num">
                                      <p:cBhvr additive="base">
                                        <p:cTn id="468" dur="500"/>
                                        <p:tgtEl>
                                          <p:spTgt spid="58"/>
                                        </p:tgtEl>
                                        <p:attrNameLst>
                                          <p:attrName>ppt_x</p:attrName>
                                        </p:attrNameLst>
                                      </p:cBhvr>
                                      <p:tavLst>
                                        <p:tav tm="0">
                                          <p:val>
                                            <p:strVal val="ppt_x"/>
                                          </p:val>
                                        </p:tav>
                                        <p:tav tm="100000">
                                          <p:val>
                                            <p:strVal val="ppt_x"/>
                                          </p:val>
                                        </p:tav>
                                      </p:tavLst>
                                    </p:anim>
                                    <p:anim calcmode="lin" valueType="num">
                                      <p:cBhvr additive="base">
                                        <p:cTn id="469" dur="500"/>
                                        <p:tgtEl>
                                          <p:spTgt spid="58"/>
                                        </p:tgtEl>
                                        <p:attrNameLst>
                                          <p:attrName>ppt_y</p:attrName>
                                        </p:attrNameLst>
                                      </p:cBhvr>
                                      <p:tavLst>
                                        <p:tav tm="0">
                                          <p:val>
                                            <p:strVal val="ppt_y"/>
                                          </p:val>
                                        </p:tav>
                                        <p:tav tm="100000">
                                          <p:val>
                                            <p:strVal val="1+ppt_h/2"/>
                                          </p:val>
                                        </p:tav>
                                      </p:tavLst>
                                    </p:anim>
                                    <p:set>
                                      <p:cBhvr>
                                        <p:cTn id="470" dur="1" fill="hold">
                                          <p:stCondLst>
                                            <p:cond delay="499"/>
                                          </p:stCondLst>
                                        </p:cTn>
                                        <p:tgtEl>
                                          <p:spTgt spid="58"/>
                                        </p:tgtEl>
                                        <p:attrNameLst>
                                          <p:attrName>style.visibility</p:attrName>
                                        </p:attrNameLst>
                                      </p:cBhvr>
                                      <p:to>
                                        <p:strVal val="hidden"/>
                                      </p:to>
                                    </p:set>
                                  </p:childTnLst>
                                </p:cTn>
                              </p:par>
                            </p:childTnLst>
                          </p:cTn>
                        </p:par>
                        <p:par>
                          <p:cTn id="471" fill="hold">
                            <p:stCondLst>
                              <p:cond delay="143500"/>
                            </p:stCondLst>
                            <p:childTnLst>
                              <p:par>
                                <p:cTn id="472" presetID="2" presetClass="entr" presetSubtype="2" fill="hold" nodeType="afterEffect">
                                  <p:stCondLst>
                                    <p:cond delay="0"/>
                                  </p:stCondLst>
                                  <p:childTnLst>
                                    <p:set>
                                      <p:cBhvr>
                                        <p:cTn id="473" dur="1" fill="hold">
                                          <p:stCondLst>
                                            <p:cond delay="0"/>
                                          </p:stCondLst>
                                        </p:cTn>
                                        <p:tgtEl>
                                          <p:spTgt spid="59"/>
                                        </p:tgtEl>
                                        <p:attrNameLst>
                                          <p:attrName>style.visibility</p:attrName>
                                        </p:attrNameLst>
                                      </p:cBhvr>
                                      <p:to>
                                        <p:strVal val="visible"/>
                                      </p:to>
                                    </p:set>
                                    <p:anim calcmode="lin" valueType="num">
                                      <p:cBhvr additive="base">
                                        <p:cTn id="474" dur="1000" fill="hold"/>
                                        <p:tgtEl>
                                          <p:spTgt spid="59"/>
                                        </p:tgtEl>
                                        <p:attrNameLst>
                                          <p:attrName>ppt_x</p:attrName>
                                        </p:attrNameLst>
                                      </p:cBhvr>
                                      <p:tavLst>
                                        <p:tav tm="0">
                                          <p:val>
                                            <p:strVal val="1+#ppt_w/2"/>
                                          </p:val>
                                        </p:tav>
                                        <p:tav tm="100000">
                                          <p:val>
                                            <p:strVal val="#ppt_x"/>
                                          </p:val>
                                        </p:tav>
                                      </p:tavLst>
                                    </p:anim>
                                    <p:anim calcmode="lin" valueType="num">
                                      <p:cBhvr additive="base">
                                        <p:cTn id="475" dur="1000" fill="hold"/>
                                        <p:tgtEl>
                                          <p:spTgt spid="59"/>
                                        </p:tgtEl>
                                        <p:attrNameLst>
                                          <p:attrName>ppt_y</p:attrName>
                                        </p:attrNameLst>
                                      </p:cBhvr>
                                      <p:tavLst>
                                        <p:tav tm="0">
                                          <p:val>
                                            <p:strVal val="#ppt_y"/>
                                          </p:val>
                                        </p:tav>
                                        <p:tav tm="100000">
                                          <p:val>
                                            <p:strVal val="#ppt_y"/>
                                          </p:val>
                                        </p:tav>
                                      </p:tavLst>
                                    </p:anim>
                                  </p:childTnLst>
                                </p:cTn>
                              </p:par>
                            </p:childTnLst>
                          </p:cTn>
                        </p:par>
                        <p:par>
                          <p:cTn id="476" fill="hold">
                            <p:stCondLst>
                              <p:cond delay="144500"/>
                            </p:stCondLst>
                            <p:childTnLst>
                              <p:par>
                                <p:cTn id="477" presetID="30" presetClass="emph" presetSubtype="0" fill="hold" nodeType="afterEffect">
                                  <p:stCondLst>
                                    <p:cond delay="0"/>
                                  </p:stCondLst>
                                  <p:childTnLst>
                                    <p:animClr clrSpc="hsl">
                                      <p:cBhvr override="childStyle">
                                        <p:cTn id="478" dur="500" fill="hold"/>
                                        <p:tgtEl>
                                          <p:spTgt spid="59"/>
                                        </p:tgtEl>
                                        <p:attrNameLst>
                                          <p:attrName>style.color</p:attrName>
                                        </p:attrNameLst>
                                      </p:cBhvr>
                                      <p:by>
                                        <p:hsl h="0" s="12549" l="25098"/>
                                      </p:by>
                                    </p:animClr>
                                    <p:animClr clrSpc="hsl">
                                      <p:cBhvr>
                                        <p:cTn id="479" dur="500" fill="hold"/>
                                        <p:tgtEl>
                                          <p:spTgt spid="59"/>
                                        </p:tgtEl>
                                        <p:attrNameLst>
                                          <p:attrName>fillcolor</p:attrName>
                                        </p:attrNameLst>
                                      </p:cBhvr>
                                      <p:by>
                                        <p:hsl h="0" s="12549" l="25098"/>
                                      </p:by>
                                    </p:animClr>
                                    <p:animClr clrSpc="hsl">
                                      <p:cBhvr>
                                        <p:cTn id="480" dur="500" fill="hold"/>
                                        <p:tgtEl>
                                          <p:spTgt spid="59"/>
                                        </p:tgtEl>
                                        <p:attrNameLst>
                                          <p:attrName>stroke.color</p:attrName>
                                        </p:attrNameLst>
                                      </p:cBhvr>
                                      <p:by>
                                        <p:hsl h="0" s="12549" l="25098"/>
                                      </p:by>
                                    </p:animClr>
                                    <p:set>
                                      <p:cBhvr>
                                        <p:cTn id="481" dur="500" fill="hold"/>
                                        <p:tgtEl>
                                          <p:spTgt spid="59"/>
                                        </p:tgtEl>
                                        <p:attrNameLst>
                                          <p:attrName>fill.type</p:attrName>
                                        </p:attrNameLst>
                                      </p:cBhvr>
                                      <p:to>
                                        <p:strVal val="solid"/>
                                      </p:to>
                                    </p:set>
                                  </p:childTnLst>
                                </p:cTn>
                              </p:par>
                            </p:childTnLst>
                          </p:cTn>
                        </p:par>
                        <p:par>
                          <p:cTn id="482" fill="hold">
                            <p:stCondLst>
                              <p:cond delay="145000"/>
                            </p:stCondLst>
                            <p:childTnLst>
                              <p:par>
                                <p:cTn id="483" presetID="2" presetClass="exit" presetSubtype="4" fill="hold" nodeType="afterEffect">
                                  <p:stCondLst>
                                    <p:cond delay="3000"/>
                                  </p:stCondLst>
                                  <p:childTnLst>
                                    <p:anim calcmode="lin" valueType="num">
                                      <p:cBhvr additive="base">
                                        <p:cTn id="484" dur="500"/>
                                        <p:tgtEl>
                                          <p:spTgt spid="59"/>
                                        </p:tgtEl>
                                        <p:attrNameLst>
                                          <p:attrName>ppt_x</p:attrName>
                                        </p:attrNameLst>
                                      </p:cBhvr>
                                      <p:tavLst>
                                        <p:tav tm="0">
                                          <p:val>
                                            <p:strVal val="ppt_x"/>
                                          </p:val>
                                        </p:tav>
                                        <p:tav tm="100000">
                                          <p:val>
                                            <p:strVal val="ppt_x"/>
                                          </p:val>
                                        </p:tav>
                                      </p:tavLst>
                                    </p:anim>
                                    <p:anim calcmode="lin" valueType="num">
                                      <p:cBhvr additive="base">
                                        <p:cTn id="485" dur="500"/>
                                        <p:tgtEl>
                                          <p:spTgt spid="59"/>
                                        </p:tgtEl>
                                        <p:attrNameLst>
                                          <p:attrName>ppt_y</p:attrName>
                                        </p:attrNameLst>
                                      </p:cBhvr>
                                      <p:tavLst>
                                        <p:tav tm="0">
                                          <p:val>
                                            <p:strVal val="ppt_y"/>
                                          </p:val>
                                        </p:tav>
                                        <p:tav tm="100000">
                                          <p:val>
                                            <p:strVal val="1+ppt_h/2"/>
                                          </p:val>
                                        </p:tav>
                                      </p:tavLst>
                                    </p:anim>
                                    <p:set>
                                      <p:cBhvr>
                                        <p:cTn id="486" dur="1" fill="hold">
                                          <p:stCondLst>
                                            <p:cond delay="499"/>
                                          </p:stCondLst>
                                        </p:cTn>
                                        <p:tgtEl>
                                          <p:spTgt spid="59"/>
                                        </p:tgtEl>
                                        <p:attrNameLst>
                                          <p:attrName>style.visibility</p:attrName>
                                        </p:attrNameLst>
                                      </p:cBhvr>
                                      <p:to>
                                        <p:strVal val="hidden"/>
                                      </p:to>
                                    </p:set>
                                  </p:childTnLst>
                                </p:cTn>
                              </p:par>
                            </p:childTnLst>
                          </p:cTn>
                        </p:par>
                        <p:par>
                          <p:cTn id="487" fill="hold">
                            <p:stCondLst>
                              <p:cond delay="148500"/>
                            </p:stCondLst>
                            <p:childTnLst>
                              <p:par>
                                <p:cTn id="488" presetID="2" presetClass="entr" presetSubtype="2" fill="hold" nodeType="afterEffect">
                                  <p:stCondLst>
                                    <p:cond delay="5000"/>
                                  </p:stCondLst>
                                  <p:childTnLst>
                                    <p:set>
                                      <p:cBhvr>
                                        <p:cTn id="489" dur="1" fill="hold">
                                          <p:stCondLst>
                                            <p:cond delay="0"/>
                                          </p:stCondLst>
                                        </p:cTn>
                                        <p:tgtEl>
                                          <p:spTgt spid="60"/>
                                        </p:tgtEl>
                                        <p:attrNameLst>
                                          <p:attrName>style.visibility</p:attrName>
                                        </p:attrNameLst>
                                      </p:cBhvr>
                                      <p:to>
                                        <p:strVal val="visible"/>
                                      </p:to>
                                    </p:set>
                                    <p:anim calcmode="lin" valueType="num">
                                      <p:cBhvr additive="base">
                                        <p:cTn id="490" dur="1000" fill="hold"/>
                                        <p:tgtEl>
                                          <p:spTgt spid="60"/>
                                        </p:tgtEl>
                                        <p:attrNameLst>
                                          <p:attrName>ppt_x</p:attrName>
                                        </p:attrNameLst>
                                      </p:cBhvr>
                                      <p:tavLst>
                                        <p:tav tm="0">
                                          <p:val>
                                            <p:strVal val="1+#ppt_w/2"/>
                                          </p:val>
                                        </p:tav>
                                        <p:tav tm="100000">
                                          <p:val>
                                            <p:strVal val="#ppt_x"/>
                                          </p:val>
                                        </p:tav>
                                      </p:tavLst>
                                    </p:anim>
                                    <p:anim calcmode="lin" valueType="num">
                                      <p:cBhvr additive="base">
                                        <p:cTn id="491" dur="1000" fill="hold"/>
                                        <p:tgtEl>
                                          <p:spTgt spid="60"/>
                                        </p:tgtEl>
                                        <p:attrNameLst>
                                          <p:attrName>ppt_y</p:attrName>
                                        </p:attrNameLst>
                                      </p:cBhvr>
                                      <p:tavLst>
                                        <p:tav tm="0">
                                          <p:val>
                                            <p:strVal val="#ppt_y"/>
                                          </p:val>
                                        </p:tav>
                                        <p:tav tm="100000">
                                          <p:val>
                                            <p:strVal val="#ppt_y"/>
                                          </p:val>
                                        </p:tav>
                                      </p:tavLst>
                                    </p:anim>
                                  </p:childTnLst>
                                </p:cTn>
                              </p:par>
                            </p:childTnLst>
                          </p:cTn>
                        </p:par>
                        <p:par>
                          <p:cTn id="492" fill="hold">
                            <p:stCondLst>
                              <p:cond delay="154500"/>
                            </p:stCondLst>
                            <p:childTnLst>
                              <p:par>
                                <p:cTn id="493" presetID="6" presetClass="emph" presetSubtype="0" fill="hold" nodeType="afterEffect">
                                  <p:stCondLst>
                                    <p:cond delay="0"/>
                                  </p:stCondLst>
                                  <p:childTnLst>
                                    <p:animScale>
                                      <p:cBhvr>
                                        <p:cTn id="494" dur="2000" fill="hold"/>
                                        <p:tgtEl>
                                          <p:spTgt spid="60"/>
                                        </p:tgtEl>
                                      </p:cBhvr>
                                      <p:by x="150000" y="150000"/>
                                    </p:animScale>
                                  </p:childTnLst>
                                </p:cTn>
                              </p:par>
                            </p:childTnLst>
                          </p:cTn>
                        </p:par>
                        <p:par>
                          <p:cTn id="495" fill="hold">
                            <p:stCondLst>
                              <p:cond delay="156500"/>
                            </p:stCondLst>
                            <p:childTnLst>
                              <p:par>
                                <p:cTn id="496" presetID="2" presetClass="exit" presetSubtype="4" fill="hold" nodeType="afterEffect">
                                  <p:stCondLst>
                                    <p:cond delay="2000"/>
                                  </p:stCondLst>
                                  <p:childTnLst>
                                    <p:anim calcmode="lin" valueType="num">
                                      <p:cBhvr additive="base">
                                        <p:cTn id="497" dur="500"/>
                                        <p:tgtEl>
                                          <p:spTgt spid="60"/>
                                        </p:tgtEl>
                                        <p:attrNameLst>
                                          <p:attrName>ppt_x</p:attrName>
                                        </p:attrNameLst>
                                      </p:cBhvr>
                                      <p:tavLst>
                                        <p:tav tm="0">
                                          <p:val>
                                            <p:strVal val="ppt_x"/>
                                          </p:val>
                                        </p:tav>
                                        <p:tav tm="100000">
                                          <p:val>
                                            <p:strVal val="ppt_x"/>
                                          </p:val>
                                        </p:tav>
                                      </p:tavLst>
                                    </p:anim>
                                    <p:anim calcmode="lin" valueType="num">
                                      <p:cBhvr additive="base">
                                        <p:cTn id="498" dur="500"/>
                                        <p:tgtEl>
                                          <p:spTgt spid="60"/>
                                        </p:tgtEl>
                                        <p:attrNameLst>
                                          <p:attrName>ppt_y</p:attrName>
                                        </p:attrNameLst>
                                      </p:cBhvr>
                                      <p:tavLst>
                                        <p:tav tm="0">
                                          <p:val>
                                            <p:strVal val="ppt_y"/>
                                          </p:val>
                                        </p:tav>
                                        <p:tav tm="100000">
                                          <p:val>
                                            <p:strVal val="1+ppt_h/2"/>
                                          </p:val>
                                        </p:tav>
                                      </p:tavLst>
                                    </p:anim>
                                    <p:set>
                                      <p:cBhvr>
                                        <p:cTn id="499" dur="1" fill="hold">
                                          <p:stCondLst>
                                            <p:cond delay="499"/>
                                          </p:stCondLst>
                                        </p:cTn>
                                        <p:tgtEl>
                                          <p:spTgt spid="60"/>
                                        </p:tgtEl>
                                        <p:attrNameLst>
                                          <p:attrName>style.visibility</p:attrName>
                                        </p:attrNameLst>
                                      </p:cBhvr>
                                      <p:to>
                                        <p:strVal val="hidden"/>
                                      </p:to>
                                    </p:set>
                                  </p:childTnLst>
                                </p:cTn>
                              </p:par>
                            </p:childTnLst>
                          </p:cTn>
                        </p:par>
                        <p:par>
                          <p:cTn id="500" fill="hold">
                            <p:stCondLst>
                              <p:cond delay="159000"/>
                            </p:stCondLst>
                            <p:childTnLst>
                              <p:par>
                                <p:cTn id="501" presetID="2" presetClass="entr" presetSubtype="8" fill="hold" grpId="0" nodeType="afterEffect">
                                  <p:stCondLst>
                                    <p:cond delay="0"/>
                                  </p:stCondLst>
                                  <p:childTnLst>
                                    <p:set>
                                      <p:cBhvr>
                                        <p:cTn id="502" dur="1" fill="hold">
                                          <p:stCondLst>
                                            <p:cond delay="0"/>
                                          </p:stCondLst>
                                        </p:cTn>
                                        <p:tgtEl>
                                          <p:spTgt spid="48">
                                            <p:bg/>
                                          </p:spTgt>
                                        </p:tgtEl>
                                        <p:attrNameLst>
                                          <p:attrName>style.visibility</p:attrName>
                                        </p:attrNameLst>
                                      </p:cBhvr>
                                      <p:to>
                                        <p:strVal val="visible"/>
                                      </p:to>
                                    </p:set>
                                    <p:anim calcmode="lin" valueType="num">
                                      <p:cBhvr additive="base">
                                        <p:cTn id="503" dur="500" fill="hold"/>
                                        <p:tgtEl>
                                          <p:spTgt spid="48">
                                            <p:bg/>
                                          </p:spTgt>
                                        </p:tgtEl>
                                        <p:attrNameLst>
                                          <p:attrName>ppt_x</p:attrName>
                                        </p:attrNameLst>
                                      </p:cBhvr>
                                      <p:tavLst>
                                        <p:tav tm="0">
                                          <p:val>
                                            <p:strVal val="0-#ppt_w/2"/>
                                          </p:val>
                                        </p:tav>
                                        <p:tav tm="100000">
                                          <p:val>
                                            <p:strVal val="#ppt_x"/>
                                          </p:val>
                                        </p:tav>
                                      </p:tavLst>
                                    </p:anim>
                                    <p:anim calcmode="lin" valueType="num">
                                      <p:cBhvr additive="base">
                                        <p:cTn id="504" dur="500" fill="hold"/>
                                        <p:tgtEl>
                                          <p:spTgt spid="48">
                                            <p:bg/>
                                          </p:spTgt>
                                        </p:tgtEl>
                                        <p:attrNameLst>
                                          <p:attrName>ppt_y</p:attrName>
                                        </p:attrNameLst>
                                      </p:cBhvr>
                                      <p:tavLst>
                                        <p:tav tm="0">
                                          <p:val>
                                            <p:strVal val="#ppt_y"/>
                                          </p:val>
                                        </p:tav>
                                        <p:tav tm="100000">
                                          <p:val>
                                            <p:strVal val="#ppt_y"/>
                                          </p:val>
                                        </p:tav>
                                      </p:tavLst>
                                    </p:anim>
                                  </p:childTnLst>
                                </p:cTn>
                              </p:par>
                            </p:childTnLst>
                          </p:cTn>
                        </p:par>
                        <p:par>
                          <p:cTn id="505" fill="hold">
                            <p:stCondLst>
                              <p:cond delay="159500"/>
                            </p:stCondLst>
                            <p:childTnLst>
                              <p:par>
                                <p:cTn id="506" presetID="2" presetClass="entr" presetSubtype="8" fill="hold" grpId="0" nodeType="afterEffect">
                                  <p:stCondLst>
                                    <p:cond delay="0"/>
                                  </p:stCondLst>
                                  <p:childTnLst>
                                    <p:set>
                                      <p:cBhvr>
                                        <p:cTn id="507" dur="1" fill="hold">
                                          <p:stCondLst>
                                            <p:cond delay="0"/>
                                          </p:stCondLst>
                                        </p:cTn>
                                        <p:tgtEl>
                                          <p:spTgt spid="48">
                                            <p:txEl>
                                              <p:pRg st="0" end="0"/>
                                            </p:txEl>
                                          </p:spTgt>
                                        </p:tgtEl>
                                        <p:attrNameLst>
                                          <p:attrName>style.visibility</p:attrName>
                                        </p:attrNameLst>
                                      </p:cBhvr>
                                      <p:to>
                                        <p:strVal val="visible"/>
                                      </p:to>
                                    </p:set>
                                    <p:anim calcmode="lin" valueType="num">
                                      <p:cBhvr additive="base">
                                        <p:cTn id="508"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509"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10" fill="hold">
                            <p:stCondLst>
                              <p:cond delay="160000"/>
                            </p:stCondLst>
                            <p:childTnLst>
                              <p:par>
                                <p:cTn id="511" presetID="2" presetClass="entr" presetSubtype="8" fill="hold" grpId="0" nodeType="afterEffect">
                                  <p:stCondLst>
                                    <p:cond delay="0"/>
                                  </p:stCondLst>
                                  <p:childTnLst>
                                    <p:set>
                                      <p:cBhvr>
                                        <p:cTn id="512" dur="1" fill="hold">
                                          <p:stCondLst>
                                            <p:cond delay="0"/>
                                          </p:stCondLst>
                                        </p:cTn>
                                        <p:tgtEl>
                                          <p:spTgt spid="48">
                                            <p:txEl>
                                              <p:pRg st="1" end="1"/>
                                            </p:txEl>
                                          </p:spTgt>
                                        </p:tgtEl>
                                        <p:attrNameLst>
                                          <p:attrName>style.visibility</p:attrName>
                                        </p:attrNameLst>
                                      </p:cBhvr>
                                      <p:to>
                                        <p:strVal val="visible"/>
                                      </p:to>
                                    </p:set>
                                    <p:anim calcmode="lin" valueType="num">
                                      <p:cBhvr additive="base">
                                        <p:cTn id="513" dur="500" fill="hold"/>
                                        <p:tgtEl>
                                          <p:spTgt spid="48">
                                            <p:txEl>
                                              <p:pRg st="1" end="1"/>
                                            </p:txEl>
                                          </p:spTgt>
                                        </p:tgtEl>
                                        <p:attrNameLst>
                                          <p:attrName>ppt_x</p:attrName>
                                        </p:attrNameLst>
                                      </p:cBhvr>
                                      <p:tavLst>
                                        <p:tav tm="0">
                                          <p:val>
                                            <p:strVal val="0-#ppt_w/2"/>
                                          </p:val>
                                        </p:tav>
                                        <p:tav tm="100000">
                                          <p:val>
                                            <p:strVal val="#ppt_x"/>
                                          </p:val>
                                        </p:tav>
                                      </p:tavLst>
                                    </p:anim>
                                    <p:anim calcmode="lin" valueType="num">
                                      <p:cBhvr additive="base">
                                        <p:cTn id="514" dur="500" fill="hold"/>
                                        <p:tgtEl>
                                          <p:spTgt spid="48">
                                            <p:txEl>
                                              <p:pRg st="1" end="1"/>
                                            </p:txEl>
                                          </p:spTgt>
                                        </p:tgtEl>
                                        <p:attrNameLst>
                                          <p:attrName>ppt_y</p:attrName>
                                        </p:attrNameLst>
                                      </p:cBhvr>
                                      <p:tavLst>
                                        <p:tav tm="0">
                                          <p:val>
                                            <p:strVal val="#ppt_y"/>
                                          </p:val>
                                        </p:tav>
                                        <p:tav tm="100000">
                                          <p:val>
                                            <p:strVal val="#ppt_y"/>
                                          </p:val>
                                        </p:tav>
                                      </p:tavLst>
                                    </p:anim>
                                  </p:childTnLst>
                                </p:cTn>
                              </p:par>
                            </p:childTnLst>
                          </p:cTn>
                        </p:par>
                        <p:par>
                          <p:cTn id="515" fill="hold">
                            <p:stCondLst>
                              <p:cond delay="160500"/>
                            </p:stCondLst>
                            <p:childTnLst>
                              <p:par>
                                <p:cTn id="516" presetID="2" presetClass="entr" presetSubtype="8" fill="hold" grpId="0" nodeType="afterEffect">
                                  <p:stCondLst>
                                    <p:cond delay="0"/>
                                  </p:stCondLst>
                                  <p:childTnLst>
                                    <p:set>
                                      <p:cBhvr>
                                        <p:cTn id="517" dur="1" fill="hold">
                                          <p:stCondLst>
                                            <p:cond delay="0"/>
                                          </p:stCondLst>
                                        </p:cTn>
                                        <p:tgtEl>
                                          <p:spTgt spid="48">
                                            <p:txEl>
                                              <p:pRg st="2" end="2"/>
                                            </p:txEl>
                                          </p:spTgt>
                                        </p:tgtEl>
                                        <p:attrNameLst>
                                          <p:attrName>style.visibility</p:attrName>
                                        </p:attrNameLst>
                                      </p:cBhvr>
                                      <p:to>
                                        <p:strVal val="visible"/>
                                      </p:to>
                                    </p:set>
                                    <p:anim calcmode="lin" valueType="num">
                                      <p:cBhvr additive="base">
                                        <p:cTn id="518" dur="500" fill="hold"/>
                                        <p:tgtEl>
                                          <p:spTgt spid="48">
                                            <p:txEl>
                                              <p:pRg st="2" end="2"/>
                                            </p:txEl>
                                          </p:spTgt>
                                        </p:tgtEl>
                                        <p:attrNameLst>
                                          <p:attrName>ppt_x</p:attrName>
                                        </p:attrNameLst>
                                      </p:cBhvr>
                                      <p:tavLst>
                                        <p:tav tm="0">
                                          <p:val>
                                            <p:strVal val="0-#ppt_w/2"/>
                                          </p:val>
                                        </p:tav>
                                        <p:tav tm="100000">
                                          <p:val>
                                            <p:strVal val="#ppt_x"/>
                                          </p:val>
                                        </p:tav>
                                      </p:tavLst>
                                    </p:anim>
                                    <p:anim calcmode="lin" valueType="num">
                                      <p:cBhvr additive="base">
                                        <p:cTn id="519" dur="500" fill="hold"/>
                                        <p:tgtEl>
                                          <p:spTgt spid="48">
                                            <p:txEl>
                                              <p:pRg st="2" end="2"/>
                                            </p:txEl>
                                          </p:spTgt>
                                        </p:tgtEl>
                                        <p:attrNameLst>
                                          <p:attrName>ppt_y</p:attrName>
                                        </p:attrNameLst>
                                      </p:cBhvr>
                                      <p:tavLst>
                                        <p:tav tm="0">
                                          <p:val>
                                            <p:strVal val="#ppt_y"/>
                                          </p:val>
                                        </p:tav>
                                        <p:tav tm="100000">
                                          <p:val>
                                            <p:strVal val="#ppt_y"/>
                                          </p:val>
                                        </p:tav>
                                      </p:tavLst>
                                    </p:anim>
                                  </p:childTnLst>
                                </p:cTn>
                              </p:par>
                            </p:childTnLst>
                          </p:cTn>
                        </p:par>
                        <p:par>
                          <p:cTn id="520" fill="hold">
                            <p:stCondLst>
                              <p:cond delay="161000"/>
                            </p:stCondLst>
                            <p:childTnLst>
                              <p:par>
                                <p:cTn id="521" presetID="2" presetClass="entr" presetSubtype="8" fill="hold" grpId="0" nodeType="afterEffect">
                                  <p:stCondLst>
                                    <p:cond delay="0"/>
                                  </p:stCondLst>
                                  <p:childTnLst>
                                    <p:set>
                                      <p:cBhvr>
                                        <p:cTn id="522" dur="1" fill="hold">
                                          <p:stCondLst>
                                            <p:cond delay="0"/>
                                          </p:stCondLst>
                                        </p:cTn>
                                        <p:tgtEl>
                                          <p:spTgt spid="48">
                                            <p:txEl>
                                              <p:pRg st="3" end="3"/>
                                            </p:txEl>
                                          </p:spTgt>
                                        </p:tgtEl>
                                        <p:attrNameLst>
                                          <p:attrName>style.visibility</p:attrName>
                                        </p:attrNameLst>
                                      </p:cBhvr>
                                      <p:to>
                                        <p:strVal val="visible"/>
                                      </p:to>
                                    </p:set>
                                    <p:anim calcmode="lin" valueType="num">
                                      <p:cBhvr additive="base">
                                        <p:cTn id="523" dur="500" fill="hold"/>
                                        <p:tgtEl>
                                          <p:spTgt spid="48">
                                            <p:txEl>
                                              <p:pRg st="3" end="3"/>
                                            </p:txEl>
                                          </p:spTgt>
                                        </p:tgtEl>
                                        <p:attrNameLst>
                                          <p:attrName>ppt_x</p:attrName>
                                        </p:attrNameLst>
                                      </p:cBhvr>
                                      <p:tavLst>
                                        <p:tav tm="0">
                                          <p:val>
                                            <p:strVal val="0-#ppt_w/2"/>
                                          </p:val>
                                        </p:tav>
                                        <p:tav tm="100000">
                                          <p:val>
                                            <p:strVal val="#ppt_x"/>
                                          </p:val>
                                        </p:tav>
                                      </p:tavLst>
                                    </p:anim>
                                    <p:anim calcmode="lin" valueType="num">
                                      <p:cBhvr additive="base">
                                        <p:cTn id="524" dur="500" fill="hold"/>
                                        <p:tgtEl>
                                          <p:spTgt spid="48">
                                            <p:txEl>
                                              <p:pRg st="3" end="3"/>
                                            </p:txEl>
                                          </p:spTgt>
                                        </p:tgtEl>
                                        <p:attrNameLst>
                                          <p:attrName>ppt_y</p:attrName>
                                        </p:attrNameLst>
                                      </p:cBhvr>
                                      <p:tavLst>
                                        <p:tav tm="0">
                                          <p:val>
                                            <p:strVal val="#ppt_y"/>
                                          </p:val>
                                        </p:tav>
                                        <p:tav tm="100000">
                                          <p:val>
                                            <p:strVal val="#ppt_y"/>
                                          </p:val>
                                        </p:tav>
                                      </p:tavLst>
                                    </p:anim>
                                  </p:childTnLst>
                                </p:cTn>
                              </p:par>
                            </p:childTnLst>
                          </p:cTn>
                        </p:par>
                        <p:par>
                          <p:cTn id="525" fill="hold">
                            <p:stCondLst>
                              <p:cond delay="161500"/>
                            </p:stCondLst>
                            <p:childTnLst>
                              <p:par>
                                <p:cTn id="526" presetID="2" presetClass="entr" presetSubtype="8" fill="hold" grpId="0" nodeType="afterEffect">
                                  <p:stCondLst>
                                    <p:cond delay="0"/>
                                  </p:stCondLst>
                                  <p:childTnLst>
                                    <p:set>
                                      <p:cBhvr>
                                        <p:cTn id="527" dur="1" fill="hold">
                                          <p:stCondLst>
                                            <p:cond delay="0"/>
                                          </p:stCondLst>
                                        </p:cTn>
                                        <p:tgtEl>
                                          <p:spTgt spid="48">
                                            <p:txEl>
                                              <p:pRg st="4" end="4"/>
                                            </p:txEl>
                                          </p:spTgt>
                                        </p:tgtEl>
                                        <p:attrNameLst>
                                          <p:attrName>style.visibility</p:attrName>
                                        </p:attrNameLst>
                                      </p:cBhvr>
                                      <p:to>
                                        <p:strVal val="visible"/>
                                      </p:to>
                                    </p:set>
                                    <p:anim calcmode="lin" valueType="num">
                                      <p:cBhvr additive="base">
                                        <p:cTn id="528" dur="500" fill="hold"/>
                                        <p:tgtEl>
                                          <p:spTgt spid="48">
                                            <p:txEl>
                                              <p:pRg st="4" end="4"/>
                                            </p:txEl>
                                          </p:spTgt>
                                        </p:tgtEl>
                                        <p:attrNameLst>
                                          <p:attrName>ppt_x</p:attrName>
                                        </p:attrNameLst>
                                      </p:cBhvr>
                                      <p:tavLst>
                                        <p:tav tm="0">
                                          <p:val>
                                            <p:strVal val="0-#ppt_w/2"/>
                                          </p:val>
                                        </p:tav>
                                        <p:tav tm="100000">
                                          <p:val>
                                            <p:strVal val="#ppt_x"/>
                                          </p:val>
                                        </p:tav>
                                      </p:tavLst>
                                    </p:anim>
                                    <p:anim calcmode="lin" valueType="num">
                                      <p:cBhvr additive="base">
                                        <p:cTn id="529" dur="500" fill="hold"/>
                                        <p:tgtEl>
                                          <p:spTgt spid="48">
                                            <p:txEl>
                                              <p:pRg st="4" end="4"/>
                                            </p:txEl>
                                          </p:spTgt>
                                        </p:tgtEl>
                                        <p:attrNameLst>
                                          <p:attrName>ppt_y</p:attrName>
                                        </p:attrNameLst>
                                      </p:cBhvr>
                                      <p:tavLst>
                                        <p:tav tm="0">
                                          <p:val>
                                            <p:strVal val="#ppt_y"/>
                                          </p:val>
                                        </p:tav>
                                        <p:tav tm="100000">
                                          <p:val>
                                            <p:strVal val="#ppt_y"/>
                                          </p:val>
                                        </p:tav>
                                      </p:tavLst>
                                    </p:anim>
                                  </p:childTnLst>
                                </p:cTn>
                              </p:par>
                            </p:childTnLst>
                          </p:cTn>
                        </p:par>
                        <p:par>
                          <p:cTn id="530" fill="hold">
                            <p:stCondLst>
                              <p:cond delay="162000"/>
                            </p:stCondLst>
                            <p:childTnLst>
                              <p:par>
                                <p:cTn id="531" presetID="2" presetClass="entr" presetSubtype="8" fill="hold" grpId="0" nodeType="afterEffect">
                                  <p:stCondLst>
                                    <p:cond delay="0"/>
                                  </p:stCondLst>
                                  <p:childTnLst>
                                    <p:set>
                                      <p:cBhvr>
                                        <p:cTn id="532" dur="1" fill="hold">
                                          <p:stCondLst>
                                            <p:cond delay="0"/>
                                          </p:stCondLst>
                                        </p:cTn>
                                        <p:tgtEl>
                                          <p:spTgt spid="48">
                                            <p:txEl>
                                              <p:pRg st="5" end="5"/>
                                            </p:txEl>
                                          </p:spTgt>
                                        </p:tgtEl>
                                        <p:attrNameLst>
                                          <p:attrName>style.visibility</p:attrName>
                                        </p:attrNameLst>
                                      </p:cBhvr>
                                      <p:to>
                                        <p:strVal val="visible"/>
                                      </p:to>
                                    </p:set>
                                    <p:anim calcmode="lin" valueType="num">
                                      <p:cBhvr additive="base">
                                        <p:cTn id="533" dur="500" fill="hold"/>
                                        <p:tgtEl>
                                          <p:spTgt spid="48">
                                            <p:txEl>
                                              <p:pRg st="5" end="5"/>
                                            </p:txEl>
                                          </p:spTgt>
                                        </p:tgtEl>
                                        <p:attrNameLst>
                                          <p:attrName>ppt_x</p:attrName>
                                        </p:attrNameLst>
                                      </p:cBhvr>
                                      <p:tavLst>
                                        <p:tav tm="0">
                                          <p:val>
                                            <p:strVal val="0-#ppt_w/2"/>
                                          </p:val>
                                        </p:tav>
                                        <p:tav tm="100000">
                                          <p:val>
                                            <p:strVal val="#ppt_x"/>
                                          </p:val>
                                        </p:tav>
                                      </p:tavLst>
                                    </p:anim>
                                    <p:anim calcmode="lin" valueType="num">
                                      <p:cBhvr additive="base">
                                        <p:cTn id="534" dur="500" fill="hold"/>
                                        <p:tgtEl>
                                          <p:spTgt spid="48">
                                            <p:txEl>
                                              <p:pRg st="5" end="5"/>
                                            </p:txEl>
                                          </p:spTgt>
                                        </p:tgtEl>
                                        <p:attrNameLst>
                                          <p:attrName>ppt_y</p:attrName>
                                        </p:attrNameLst>
                                      </p:cBhvr>
                                      <p:tavLst>
                                        <p:tav tm="0">
                                          <p:val>
                                            <p:strVal val="#ppt_y"/>
                                          </p:val>
                                        </p:tav>
                                        <p:tav tm="100000">
                                          <p:val>
                                            <p:strVal val="#ppt_y"/>
                                          </p:val>
                                        </p:tav>
                                      </p:tavLst>
                                    </p:anim>
                                  </p:childTnLst>
                                </p:cTn>
                              </p:par>
                            </p:childTnLst>
                          </p:cTn>
                        </p:par>
                        <p:par>
                          <p:cTn id="535" fill="hold">
                            <p:stCondLst>
                              <p:cond delay="162500"/>
                            </p:stCondLst>
                            <p:childTnLst>
                              <p:par>
                                <p:cTn id="536" presetID="2" presetClass="entr" presetSubtype="8" fill="hold" grpId="0" nodeType="afterEffect">
                                  <p:stCondLst>
                                    <p:cond delay="0"/>
                                  </p:stCondLst>
                                  <p:childTnLst>
                                    <p:set>
                                      <p:cBhvr>
                                        <p:cTn id="537" dur="1" fill="hold">
                                          <p:stCondLst>
                                            <p:cond delay="0"/>
                                          </p:stCondLst>
                                        </p:cTn>
                                        <p:tgtEl>
                                          <p:spTgt spid="48">
                                            <p:txEl>
                                              <p:pRg st="6" end="6"/>
                                            </p:txEl>
                                          </p:spTgt>
                                        </p:tgtEl>
                                        <p:attrNameLst>
                                          <p:attrName>style.visibility</p:attrName>
                                        </p:attrNameLst>
                                      </p:cBhvr>
                                      <p:to>
                                        <p:strVal val="visible"/>
                                      </p:to>
                                    </p:set>
                                    <p:anim calcmode="lin" valueType="num">
                                      <p:cBhvr additive="base">
                                        <p:cTn id="538" dur="500" fill="hold"/>
                                        <p:tgtEl>
                                          <p:spTgt spid="48">
                                            <p:txEl>
                                              <p:pRg st="6" end="6"/>
                                            </p:txEl>
                                          </p:spTgt>
                                        </p:tgtEl>
                                        <p:attrNameLst>
                                          <p:attrName>ppt_x</p:attrName>
                                        </p:attrNameLst>
                                      </p:cBhvr>
                                      <p:tavLst>
                                        <p:tav tm="0">
                                          <p:val>
                                            <p:strVal val="0-#ppt_w/2"/>
                                          </p:val>
                                        </p:tav>
                                        <p:tav tm="100000">
                                          <p:val>
                                            <p:strVal val="#ppt_x"/>
                                          </p:val>
                                        </p:tav>
                                      </p:tavLst>
                                    </p:anim>
                                    <p:anim calcmode="lin" valueType="num">
                                      <p:cBhvr additive="base">
                                        <p:cTn id="539" dur="500" fill="hold"/>
                                        <p:tgtEl>
                                          <p:spTgt spid="48">
                                            <p:txEl>
                                              <p:pRg st="6" end="6"/>
                                            </p:txEl>
                                          </p:spTgt>
                                        </p:tgtEl>
                                        <p:attrNameLst>
                                          <p:attrName>ppt_y</p:attrName>
                                        </p:attrNameLst>
                                      </p:cBhvr>
                                      <p:tavLst>
                                        <p:tav tm="0">
                                          <p:val>
                                            <p:strVal val="#ppt_y"/>
                                          </p:val>
                                        </p:tav>
                                        <p:tav tm="100000">
                                          <p:val>
                                            <p:strVal val="#ppt_y"/>
                                          </p:val>
                                        </p:tav>
                                      </p:tavLst>
                                    </p:anim>
                                  </p:childTnLst>
                                </p:cTn>
                              </p:par>
                            </p:childTnLst>
                          </p:cTn>
                        </p:par>
                        <p:par>
                          <p:cTn id="540" fill="hold">
                            <p:stCondLst>
                              <p:cond delay="163000"/>
                            </p:stCondLst>
                            <p:childTnLst>
                              <p:par>
                                <p:cTn id="541" presetID="2" presetClass="entr" presetSubtype="8" fill="hold" grpId="0" nodeType="afterEffect">
                                  <p:stCondLst>
                                    <p:cond delay="0"/>
                                  </p:stCondLst>
                                  <p:childTnLst>
                                    <p:set>
                                      <p:cBhvr>
                                        <p:cTn id="542" dur="1" fill="hold">
                                          <p:stCondLst>
                                            <p:cond delay="0"/>
                                          </p:stCondLst>
                                        </p:cTn>
                                        <p:tgtEl>
                                          <p:spTgt spid="48">
                                            <p:txEl>
                                              <p:pRg st="7" end="7"/>
                                            </p:txEl>
                                          </p:spTgt>
                                        </p:tgtEl>
                                        <p:attrNameLst>
                                          <p:attrName>style.visibility</p:attrName>
                                        </p:attrNameLst>
                                      </p:cBhvr>
                                      <p:to>
                                        <p:strVal val="visible"/>
                                      </p:to>
                                    </p:set>
                                    <p:anim calcmode="lin" valueType="num">
                                      <p:cBhvr additive="base">
                                        <p:cTn id="543" dur="500" fill="hold"/>
                                        <p:tgtEl>
                                          <p:spTgt spid="48">
                                            <p:txEl>
                                              <p:pRg st="7" end="7"/>
                                            </p:txEl>
                                          </p:spTgt>
                                        </p:tgtEl>
                                        <p:attrNameLst>
                                          <p:attrName>ppt_x</p:attrName>
                                        </p:attrNameLst>
                                      </p:cBhvr>
                                      <p:tavLst>
                                        <p:tav tm="0">
                                          <p:val>
                                            <p:strVal val="0-#ppt_w/2"/>
                                          </p:val>
                                        </p:tav>
                                        <p:tav tm="100000">
                                          <p:val>
                                            <p:strVal val="#ppt_x"/>
                                          </p:val>
                                        </p:tav>
                                      </p:tavLst>
                                    </p:anim>
                                    <p:anim calcmode="lin" valueType="num">
                                      <p:cBhvr additive="base">
                                        <p:cTn id="544" dur="500" fill="hold"/>
                                        <p:tgtEl>
                                          <p:spTgt spid="48">
                                            <p:txEl>
                                              <p:pRg st="7" end="7"/>
                                            </p:txEl>
                                          </p:spTgt>
                                        </p:tgtEl>
                                        <p:attrNameLst>
                                          <p:attrName>ppt_y</p:attrName>
                                        </p:attrNameLst>
                                      </p:cBhvr>
                                      <p:tavLst>
                                        <p:tav tm="0">
                                          <p:val>
                                            <p:strVal val="#ppt_y"/>
                                          </p:val>
                                        </p:tav>
                                        <p:tav tm="100000">
                                          <p:val>
                                            <p:strVal val="#ppt_y"/>
                                          </p:val>
                                        </p:tav>
                                      </p:tavLst>
                                    </p:anim>
                                  </p:childTnLst>
                                </p:cTn>
                              </p:par>
                            </p:childTnLst>
                          </p:cTn>
                        </p:par>
                        <p:par>
                          <p:cTn id="545" fill="hold">
                            <p:stCondLst>
                              <p:cond delay="163500"/>
                            </p:stCondLst>
                            <p:childTnLst>
                              <p:par>
                                <p:cTn id="546" presetID="2" presetClass="entr" presetSubtype="8" fill="hold" grpId="0" nodeType="afterEffect">
                                  <p:stCondLst>
                                    <p:cond delay="0"/>
                                  </p:stCondLst>
                                  <p:childTnLst>
                                    <p:set>
                                      <p:cBhvr>
                                        <p:cTn id="547" dur="1" fill="hold">
                                          <p:stCondLst>
                                            <p:cond delay="0"/>
                                          </p:stCondLst>
                                        </p:cTn>
                                        <p:tgtEl>
                                          <p:spTgt spid="48">
                                            <p:txEl>
                                              <p:pRg st="8" end="8"/>
                                            </p:txEl>
                                          </p:spTgt>
                                        </p:tgtEl>
                                        <p:attrNameLst>
                                          <p:attrName>style.visibility</p:attrName>
                                        </p:attrNameLst>
                                      </p:cBhvr>
                                      <p:to>
                                        <p:strVal val="visible"/>
                                      </p:to>
                                    </p:set>
                                    <p:anim calcmode="lin" valueType="num">
                                      <p:cBhvr additive="base">
                                        <p:cTn id="548" dur="500" fill="hold"/>
                                        <p:tgtEl>
                                          <p:spTgt spid="48">
                                            <p:txEl>
                                              <p:pRg st="8" end="8"/>
                                            </p:txEl>
                                          </p:spTgt>
                                        </p:tgtEl>
                                        <p:attrNameLst>
                                          <p:attrName>ppt_x</p:attrName>
                                        </p:attrNameLst>
                                      </p:cBhvr>
                                      <p:tavLst>
                                        <p:tav tm="0">
                                          <p:val>
                                            <p:strVal val="0-#ppt_w/2"/>
                                          </p:val>
                                        </p:tav>
                                        <p:tav tm="100000">
                                          <p:val>
                                            <p:strVal val="#ppt_x"/>
                                          </p:val>
                                        </p:tav>
                                      </p:tavLst>
                                    </p:anim>
                                    <p:anim calcmode="lin" valueType="num">
                                      <p:cBhvr additive="base">
                                        <p:cTn id="549" dur="500" fill="hold"/>
                                        <p:tgtEl>
                                          <p:spTgt spid="48">
                                            <p:txEl>
                                              <p:pRg st="8" end="8"/>
                                            </p:txEl>
                                          </p:spTgt>
                                        </p:tgtEl>
                                        <p:attrNameLst>
                                          <p:attrName>ppt_y</p:attrName>
                                        </p:attrNameLst>
                                      </p:cBhvr>
                                      <p:tavLst>
                                        <p:tav tm="0">
                                          <p:val>
                                            <p:strVal val="#ppt_y"/>
                                          </p:val>
                                        </p:tav>
                                        <p:tav tm="100000">
                                          <p:val>
                                            <p:strVal val="#ppt_y"/>
                                          </p:val>
                                        </p:tav>
                                      </p:tavLst>
                                    </p:anim>
                                  </p:childTnLst>
                                </p:cTn>
                              </p:par>
                            </p:childTnLst>
                          </p:cTn>
                        </p:par>
                        <p:par>
                          <p:cTn id="550" fill="hold">
                            <p:stCondLst>
                              <p:cond delay="164000"/>
                            </p:stCondLst>
                            <p:childTnLst>
                              <p:par>
                                <p:cTn id="551" presetID="2" presetClass="entr" presetSubtype="8" fill="hold" grpId="0" nodeType="afterEffect">
                                  <p:stCondLst>
                                    <p:cond delay="0"/>
                                  </p:stCondLst>
                                  <p:childTnLst>
                                    <p:set>
                                      <p:cBhvr>
                                        <p:cTn id="552" dur="1" fill="hold">
                                          <p:stCondLst>
                                            <p:cond delay="0"/>
                                          </p:stCondLst>
                                        </p:cTn>
                                        <p:tgtEl>
                                          <p:spTgt spid="48">
                                            <p:txEl>
                                              <p:pRg st="9" end="9"/>
                                            </p:txEl>
                                          </p:spTgt>
                                        </p:tgtEl>
                                        <p:attrNameLst>
                                          <p:attrName>style.visibility</p:attrName>
                                        </p:attrNameLst>
                                      </p:cBhvr>
                                      <p:to>
                                        <p:strVal val="visible"/>
                                      </p:to>
                                    </p:set>
                                    <p:anim calcmode="lin" valueType="num">
                                      <p:cBhvr additive="base">
                                        <p:cTn id="553" dur="500" fill="hold"/>
                                        <p:tgtEl>
                                          <p:spTgt spid="48">
                                            <p:txEl>
                                              <p:pRg st="9" end="9"/>
                                            </p:txEl>
                                          </p:spTgt>
                                        </p:tgtEl>
                                        <p:attrNameLst>
                                          <p:attrName>ppt_x</p:attrName>
                                        </p:attrNameLst>
                                      </p:cBhvr>
                                      <p:tavLst>
                                        <p:tav tm="0">
                                          <p:val>
                                            <p:strVal val="0-#ppt_w/2"/>
                                          </p:val>
                                        </p:tav>
                                        <p:tav tm="100000">
                                          <p:val>
                                            <p:strVal val="#ppt_x"/>
                                          </p:val>
                                        </p:tav>
                                      </p:tavLst>
                                    </p:anim>
                                    <p:anim calcmode="lin" valueType="num">
                                      <p:cBhvr additive="base">
                                        <p:cTn id="554" dur="500" fill="hold"/>
                                        <p:tgtEl>
                                          <p:spTgt spid="48">
                                            <p:txEl>
                                              <p:pRg st="9" end="9"/>
                                            </p:txEl>
                                          </p:spTgt>
                                        </p:tgtEl>
                                        <p:attrNameLst>
                                          <p:attrName>ppt_y</p:attrName>
                                        </p:attrNameLst>
                                      </p:cBhvr>
                                      <p:tavLst>
                                        <p:tav tm="0">
                                          <p:val>
                                            <p:strVal val="#ppt_y"/>
                                          </p:val>
                                        </p:tav>
                                        <p:tav tm="100000">
                                          <p:val>
                                            <p:strVal val="#ppt_y"/>
                                          </p:val>
                                        </p:tav>
                                      </p:tavLst>
                                    </p:anim>
                                  </p:childTnLst>
                                </p:cTn>
                              </p:par>
                            </p:childTnLst>
                          </p:cTn>
                        </p:par>
                        <p:par>
                          <p:cTn id="555" fill="hold">
                            <p:stCondLst>
                              <p:cond delay="164500"/>
                            </p:stCondLst>
                            <p:childTnLst>
                              <p:par>
                                <p:cTn id="556" presetID="2" presetClass="entr" presetSubtype="8" fill="hold" grpId="0" nodeType="afterEffect">
                                  <p:stCondLst>
                                    <p:cond delay="0"/>
                                  </p:stCondLst>
                                  <p:childTnLst>
                                    <p:set>
                                      <p:cBhvr>
                                        <p:cTn id="557" dur="1" fill="hold">
                                          <p:stCondLst>
                                            <p:cond delay="0"/>
                                          </p:stCondLst>
                                        </p:cTn>
                                        <p:tgtEl>
                                          <p:spTgt spid="48">
                                            <p:txEl>
                                              <p:pRg st="10" end="10"/>
                                            </p:txEl>
                                          </p:spTgt>
                                        </p:tgtEl>
                                        <p:attrNameLst>
                                          <p:attrName>style.visibility</p:attrName>
                                        </p:attrNameLst>
                                      </p:cBhvr>
                                      <p:to>
                                        <p:strVal val="visible"/>
                                      </p:to>
                                    </p:set>
                                    <p:anim calcmode="lin" valueType="num">
                                      <p:cBhvr additive="base">
                                        <p:cTn id="558" dur="500" fill="hold"/>
                                        <p:tgtEl>
                                          <p:spTgt spid="48">
                                            <p:txEl>
                                              <p:pRg st="10" end="10"/>
                                            </p:txEl>
                                          </p:spTgt>
                                        </p:tgtEl>
                                        <p:attrNameLst>
                                          <p:attrName>ppt_x</p:attrName>
                                        </p:attrNameLst>
                                      </p:cBhvr>
                                      <p:tavLst>
                                        <p:tav tm="0">
                                          <p:val>
                                            <p:strVal val="0-#ppt_w/2"/>
                                          </p:val>
                                        </p:tav>
                                        <p:tav tm="100000">
                                          <p:val>
                                            <p:strVal val="#ppt_x"/>
                                          </p:val>
                                        </p:tav>
                                      </p:tavLst>
                                    </p:anim>
                                    <p:anim calcmode="lin" valueType="num">
                                      <p:cBhvr additive="base">
                                        <p:cTn id="559" dur="500" fill="hold"/>
                                        <p:tgtEl>
                                          <p:spTgt spid="48">
                                            <p:txEl>
                                              <p:pRg st="10" end="10"/>
                                            </p:txEl>
                                          </p:spTgt>
                                        </p:tgtEl>
                                        <p:attrNameLst>
                                          <p:attrName>ppt_y</p:attrName>
                                        </p:attrNameLst>
                                      </p:cBhvr>
                                      <p:tavLst>
                                        <p:tav tm="0">
                                          <p:val>
                                            <p:strVal val="#ppt_y"/>
                                          </p:val>
                                        </p:tav>
                                        <p:tav tm="100000">
                                          <p:val>
                                            <p:strVal val="#ppt_y"/>
                                          </p:val>
                                        </p:tav>
                                      </p:tavLst>
                                    </p:anim>
                                  </p:childTnLst>
                                </p:cTn>
                              </p:par>
                            </p:childTnLst>
                          </p:cTn>
                        </p:par>
                        <p:par>
                          <p:cTn id="560" fill="hold">
                            <p:stCondLst>
                              <p:cond delay="165000"/>
                            </p:stCondLst>
                            <p:childTnLst>
                              <p:par>
                                <p:cTn id="561" presetID="2" presetClass="entr" presetSubtype="8" fill="hold" grpId="0" nodeType="afterEffect">
                                  <p:stCondLst>
                                    <p:cond delay="0"/>
                                  </p:stCondLst>
                                  <p:childTnLst>
                                    <p:set>
                                      <p:cBhvr>
                                        <p:cTn id="562" dur="1" fill="hold">
                                          <p:stCondLst>
                                            <p:cond delay="0"/>
                                          </p:stCondLst>
                                        </p:cTn>
                                        <p:tgtEl>
                                          <p:spTgt spid="48">
                                            <p:txEl>
                                              <p:pRg st="11" end="11"/>
                                            </p:txEl>
                                          </p:spTgt>
                                        </p:tgtEl>
                                        <p:attrNameLst>
                                          <p:attrName>style.visibility</p:attrName>
                                        </p:attrNameLst>
                                      </p:cBhvr>
                                      <p:to>
                                        <p:strVal val="visible"/>
                                      </p:to>
                                    </p:set>
                                    <p:anim calcmode="lin" valueType="num">
                                      <p:cBhvr additive="base">
                                        <p:cTn id="563" dur="500" fill="hold"/>
                                        <p:tgtEl>
                                          <p:spTgt spid="48">
                                            <p:txEl>
                                              <p:pRg st="11" end="11"/>
                                            </p:txEl>
                                          </p:spTgt>
                                        </p:tgtEl>
                                        <p:attrNameLst>
                                          <p:attrName>ppt_x</p:attrName>
                                        </p:attrNameLst>
                                      </p:cBhvr>
                                      <p:tavLst>
                                        <p:tav tm="0">
                                          <p:val>
                                            <p:strVal val="0-#ppt_w/2"/>
                                          </p:val>
                                        </p:tav>
                                        <p:tav tm="100000">
                                          <p:val>
                                            <p:strVal val="#ppt_x"/>
                                          </p:val>
                                        </p:tav>
                                      </p:tavLst>
                                    </p:anim>
                                    <p:anim calcmode="lin" valueType="num">
                                      <p:cBhvr additive="base">
                                        <p:cTn id="564" dur="500" fill="hold"/>
                                        <p:tgtEl>
                                          <p:spTgt spid="48">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3" grpId="0" animBg="1"/>
      <p:bldP spid="13" grpId="1" animBg="1"/>
      <p:bldP spid="13" grpId="2" animBg="1"/>
      <p:bldP spid="17" grpId="0" animBg="1"/>
      <p:bldP spid="17" grpId="1" animBg="1"/>
      <p:bldP spid="17" grpId="2" animBg="1"/>
      <p:bldP spid="17" grpId="4" animBg="1"/>
      <p:bldP spid="31" grpId="0" animBg="1"/>
      <p:bldP spid="31" grpId="1" animBg="1"/>
      <p:bldP spid="31" grpId="2" animBg="1"/>
      <p:bldP spid="36" grpId="0" animBg="1"/>
      <p:bldP spid="36" grpId="1" animBg="1"/>
      <p:bldP spid="36" grpId="2" animBg="1"/>
      <p:bldP spid="39" grpId="0" animBg="1"/>
      <p:bldP spid="54" grpId="0" animBg="1"/>
      <p:bldP spid="54" grpId="1" animBg="1"/>
      <p:bldP spid="54" grpId="2" animBg="1"/>
      <p:bldP spid="54" grpId="4" animBg="1"/>
      <p:bldP spid="48" grpId="0" build="p" animBg="1"/>
      <p:bldP spid="61" grpId="1" animBg="1"/>
      <p:bldP spid="61" grpId="2" animBg="1"/>
      <p:bldP spid="61" grpId="3"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925" y="87320"/>
            <a:ext cx="10772775" cy="1149804"/>
          </a:xfrm>
        </p:spPr>
        <p:txBody>
          <a:bodyPr/>
          <a:lstStyle/>
          <a:p>
            <a:r>
              <a:rPr lang="en-US" dirty="0" smtClean="0"/>
              <a:t>Project Description</a:t>
            </a:r>
            <a:endParaRPr lang="en-US" dirty="0"/>
          </a:p>
        </p:txBody>
      </p:sp>
      <p:sp>
        <p:nvSpPr>
          <p:cNvPr id="3" name="Content Placeholder 2"/>
          <p:cNvSpPr>
            <a:spLocks noGrp="1"/>
          </p:cNvSpPr>
          <p:nvPr>
            <p:ph sz="half" idx="1"/>
          </p:nvPr>
        </p:nvSpPr>
        <p:spPr>
          <a:xfrm>
            <a:off x="331600" y="1445534"/>
            <a:ext cx="3619298" cy="1853477"/>
          </a:xfrm>
        </p:spPr>
        <p:txBody>
          <a:bodyPr>
            <a:normAutofit fontScale="62500" lnSpcReduction="20000"/>
          </a:bodyPr>
          <a:lstStyle/>
          <a:p>
            <a:pPr>
              <a:buNone/>
            </a:pPr>
            <a:r>
              <a:rPr lang="en-US" b="1" dirty="0">
                <a:latin typeface="Aparajita" pitchFamily="34" charset="0"/>
                <a:cs typeface="Aparajita" pitchFamily="34" charset="0"/>
              </a:rPr>
              <a:t>Objective</a:t>
            </a:r>
          </a:p>
          <a:p>
            <a:pPr algn="just">
              <a:lnSpc>
                <a:spcPct val="120000"/>
              </a:lnSpc>
            </a:pPr>
            <a:r>
              <a:rPr lang="en-US" dirty="0" smtClean="0">
                <a:latin typeface="Aparajita" pitchFamily="34" charset="0"/>
                <a:cs typeface="Aparajita" pitchFamily="34" charset="0"/>
              </a:rPr>
              <a:t>To </a:t>
            </a:r>
            <a:r>
              <a:rPr lang="en-US" dirty="0" smtClean="0">
                <a:latin typeface="Aparajita" pitchFamily="34" charset="0"/>
                <a:cs typeface="Aparajita" pitchFamily="34" charset="0"/>
              </a:rPr>
              <a:t>Achieve Plant Internal Benchmark in </a:t>
            </a:r>
            <a:r>
              <a:rPr lang="en-US" b="1" dirty="0" smtClean="0">
                <a:latin typeface="Aparajita" pitchFamily="34" charset="0"/>
                <a:cs typeface="Aparajita" pitchFamily="34" charset="0"/>
              </a:rPr>
              <a:t>Labor Productivity </a:t>
            </a:r>
            <a:r>
              <a:rPr lang="en-US" dirty="0" smtClean="0">
                <a:latin typeface="Aparajita" pitchFamily="34" charset="0"/>
                <a:cs typeface="Aparajita" pitchFamily="34" charset="0"/>
              </a:rPr>
              <a:t>using the strategy of </a:t>
            </a:r>
            <a:r>
              <a:rPr lang="en-US" b="1" dirty="0" smtClean="0">
                <a:latin typeface="Aparajita" pitchFamily="34" charset="0"/>
                <a:cs typeface="Aparajita" pitchFamily="34" charset="0"/>
              </a:rPr>
              <a:t>improving the HPU (Hours Per Unit)</a:t>
            </a:r>
            <a:r>
              <a:rPr lang="en-US" dirty="0" smtClean="0">
                <a:latin typeface="Aparajita" pitchFamily="34" charset="0"/>
                <a:cs typeface="Aparajita" pitchFamily="34" charset="0"/>
              </a:rPr>
              <a:t>.</a:t>
            </a:r>
          </a:p>
          <a:p>
            <a:pPr algn="just">
              <a:buNone/>
            </a:pPr>
            <a:endParaRPr lang="en-US" sz="1400" b="1" dirty="0" smtClean="0">
              <a:latin typeface="Aparajita" pitchFamily="34" charset="0"/>
              <a:cs typeface="Aparajita" pitchFamily="34" charset="0"/>
            </a:endParaRPr>
          </a:p>
          <a:p>
            <a:pPr algn="just">
              <a:buNone/>
            </a:pPr>
            <a:r>
              <a:rPr lang="en-US" b="1" dirty="0" smtClean="0">
                <a:latin typeface="Aparajita" pitchFamily="34" charset="0"/>
                <a:cs typeface="Aparajita" pitchFamily="34" charset="0"/>
              </a:rPr>
              <a:t>How to Execute the Project :</a:t>
            </a:r>
            <a:endParaRPr lang="en-US" sz="2000" dirty="0">
              <a:latin typeface="Aparajita" pitchFamily="34" charset="0"/>
              <a:cs typeface="Aparajita" pitchFamily="34" charset="0"/>
            </a:endParaRPr>
          </a:p>
        </p:txBody>
      </p:sp>
      <p:sp>
        <p:nvSpPr>
          <p:cNvPr id="4" name="Content Placeholder 3"/>
          <p:cNvSpPr>
            <a:spLocks noGrp="1"/>
          </p:cNvSpPr>
          <p:nvPr>
            <p:ph sz="half" idx="2"/>
          </p:nvPr>
        </p:nvSpPr>
        <p:spPr>
          <a:xfrm>
            <a:off x="8013940" y="0"/>
            <a:ext cx="4178060" cy="6858000"/>
          </a:xfrm>
          <a:solidFill>
            <a:schemeClr val="accent1"/>
          </a:solidFill>
        </p:spPr>
        <p:txBody>
          <a:bodyPr rIns="274320">
            <a:normAutofit fontScale="62500" lnSpcReduction="20000"/>
          </a:bodyPr>
          <a:lstStyle/>
          <a:p>
            <a:endParaRPr lang="en-US" dirty="0" smtClean="0"/>
          </a:p>
          <a:p>
            <a:endParaRPr lang="en-US" dirty="0" smtClean="0"/>
          </a:p>
          <a:p>
            <a:r>
              <a:rPr lang="en-US" dirty="0" smtClean="0"/>
              <a:t>   </a:t>
            </a:r>
            <a:r>
              <a:rPr lang="en-US" sz="2900" b="1" dirty="0" smtClean="0"/>
              <a:t>Expected </a:t>
            </a:r>
            <a:r>
              <a:rPr lang="en-US" sz="2900" b="1" dirty="0" smtClean="0"/>
              <a:t>Results :</a:t>
            </a:r>
            <a:endParaRPr lang="en-US" b="1" dirty="0"/>
          </a:p>
          <a:p>
            <a:pPr marL="288925" indent="-90488" algn="just">
              <a:lnSpc>
                <a:spcPct val="120000"/>
              </a:lnSpc>
            </a:pPr>
            <a:r>
              <a:rPr lang="en-US" sz="2300" dirty="0" smtClean="0">
                <a:latin typeface="Aparajita" pitchFamily="34" charset="0"/>
                <a:cs typeface="Aparajita" pitchFamily="34" charset="0"/>
              </a:rPr>
              <a:t>To </a:t>
            </a:r>
            <a:r>
              <a:rPr lang="en-US" sz="2300" dirty="0" smtClean="0">
                <a:latin typeface="Aparajita" pitchFamily="34" charset="0"/>
                <a:cs typeface="Aparajita" pitchFamily="34" charset="0"/>
              </a:rPr>
              <a:t>improve the HPU </a:t>
            </a:r>
            <a:endParaRPr lang="en-US" sz="2300" dirty="0" smtClean="0">
              <a:latin typeface="Aparajita" pitchFamily="34" charset="0"/>
              <a:cs typeface="Aparajita" pitchFamily="34" charset="0"/>
            </a:endParaRPr>
          </a:p>
          <a:p>
            <a:pPr marL="627063" indent="-223838">
              <a:lnSpc>
                <a:spcPct val="120000"/>
              </a:lnSpc>
              <a:buFont typeface="Arial" pitchFamily="34" charset="0"/>
              <a:buChar char="•"/>
            </a:pPr>
            <a:r>
              <a:rPr lang="en-US" sz="2200" b="1" dirty="0" smtClean="0">
                <a:latin typeface="Aparajita" pitchFamily="34" charset="0"/>
                <a:cs typeface="Aparajita" pitchFamily="34" charset="0"/>
              </a:rPr>
              <a:t>I</a:t>
            </a:r>
            <a:r>
              <a:rPr lang="en-US" sz="2200" b="1" dirty="0" smtClean="0">
                <a:latin typeface="Aparajita" pitchFamily="34" charset="0"/>
                <a:cs typeface="Aparajita" pitchFamily="34" charset="0"/>
              </a:rPr>
              <a:t>ncrement </a:t>
            </a:r>
            <a:r>
              <a:rPr lang="en-US" sz="2200" b="1" dirty="0" smtClean="0">
                <a:latin typeface="Aparajita" pitchFamily="34" charset="0"/>
                <a:cs typeface="Aparajita" pitchFamily="34" charset="0"/>
              </a:rPr>
              <a:t>of the utilization from 79% to 90</a:t>
            </a:r>
            <a:r>
              <a:rPr lang="en-US" sz="2200" b="1" dirty="0" smtClean="0">
                <a:latin typeface="Aparajita" pitchFamily="34" charset="0"/>
                <a:cs typeface="Aparajita" pitchFamily="34" charset="0"/>
              </a:rPr>
              <a:t>%</a:t>
            </a:r>
            <a:endParaRPr lang="en-US" sz="2200" dirty="0" smtClean="0">
              <a:latin typeface="Aparajita" pitchFamily="34" charset="0"/>
              <a:cs typeface="Aparajita" pitchFamily="34" charset="0"/>
            </a:endParaRPr>
          </a:p>
          <a:p>
            <a:pPr marL="627063" indent="-223838">
              <a:lnSpc>
                <a:spcPct val="120000"/>
              </a:lnSpc>
              <a:buFont typeface="Arial" pitchFamily="34" charset="0"/>
              <a:buChar char="•"/>
            </a:pPr>
            <a:r>
              <a:rPr lang="en-US" sz="2200" b="1" dirty="0" smtClean="0">
                <a:latin typeface="Aparajita" pitchFamily="34" charset="0"/>
                <a:cs typeface="Aparajita" pitchFamily="34" charset="0"/>
              </a:rPr>
              <a:t>Increment of </a:t>
            </a:r>
            <a:r>
              <a:rPr lang="en-US" sz="2200" b="1" dirty="0" smtClean="0">
                <a:latin typeface="Aparajita" pitchFamily="34" charset="0"/>
                <a:cs typeface="Aparajita" pitchFamily="34" charset="0"/>
              </a:rPr>
              <a:t>Value added work content</a:t>
            </a:r>
            <a:r>
              <a:rPr lang="en-US" sz="2200" dirty="0" smtClean="0">
                <a:latin typeface="Aparajita" pitchFamily="34" charset="0"/>
                <a:cs typeface="Aparajita" pitchFamily="34" charset="0"/>
              </a:rPr>
              <a:t> </a:t>
            </a:r>
            <a:r>
              <a:rPr lang="en-US" sz="2200" b="1" dirty="0" smtClean="0">
                <a:latin typeface="Aparajita" pitchFamily="34" charset="0"/>
                <a:cs typeface="Aparajita" pitchFamily="34" charset="0"/>
              </a:rPr>
              <a:t>from </a:t>
            </a:r>
            <a:r>
              <a:rPr lang="en-US" sz="2200" b="1" dirty="0" smtClean="0">
                <a:latin typeface="Aparajita" pitchFamily="34" charset="0"/>
                <a:cs typeface="Aparajita" pitchFamily="34" charset="0"/>
              </a:rPr>
              <a:t>59% to 62</a:t>
            </a:r>
            <a:r>
              <a:rPr lang="en-US" sz="2200" b="1" dirty="0" smtClean="0">
                <a:latin typeface="Aparajita" pitchFamily="34" charset="0"/>
                <a:cs typeface="Aparajita" pitchFamily="34" charset="0"/>
              </a:rPr>
              <a:t>% </a:t>
            </a:r>
            <a:endParaRPr lang="en-US" sz="2200" dirty="0" smtClean="0">
              <a:latin typeface="Aparajita" pitchFamily="34" charset="0"/>
              <a:cs typeface="Aparajita" pitchFamily="34" charset="0"/>
            </a:endParaRPr>
          </a:p>
          <a:p>
            <a:pPr marL="627063" indent="-223838">
              <a:lnSpc>
                <a:spcPct val="120000"/>
              </a:lnSpc>
              <a:buFont typeface="Arial" pitchFamily="34" charset="0"/>
              <a:buChar char="•"/>
            </a:pPr>
            <a:r>
              <a:rPr lang="en-US" sz="2200" b="1" dirty="0" smtClean="0">
                <a:latin typeface="Aparajita" pitchFamily="34" charset="0"/>
                <a:cs typeface="Aparajita" pitchFamily="34" charset="0"/>
              </a:rPr>
              <a:t>Reduce the over speeding from 25% to 11%</a:t>
            </a:r>
          </a:p>
          <a:p>
            <a:pPr marL="231775" indent="0">
              <a:lnSpc>
                <a:spcPct val="120000"/>
              </a:lnSpc>
              <a:buNone/>
            </a:pPr>
            <a:r>
              <a:rPr lang="en-US" sz="2900" b="1" dirty="0" smtClean="0"/>
              <a:t>Project Topics :</a:t>
            </a:r>
            <a:endParaRPr lang="en-US" sz="4000" b="1" dirty="0" smtClean="0">
              <a:latin typeface="Aparajita" pitchFamily="34" charset="0"/>
              <a:cs typeface="Aparajita" pitchFamily="34" charset="0"/>
            </a:endParaRPr>
          </a:p>
          <a:p>
            <a:pPr marL="625475" indent="-220663">
              <a:lnSpc>
                <a:spcPct val="120000"/>
              </a:lnSpc>
              <a:buFont typeface="+mj-lt"/>
              <a:buAutoNum type="arabicPeriod"/>
            </a:pPr>
            <a:r>
              <a:rPr lang="en-US" dirty="0" smtClean="0">
                <a:latin typeface="Aparajita" pitchFamily="34" charset="0"/>
                <a:cs typeface="Aparajita" pitchFamily="34" charset="0"/>
              </a:rPr>
              <a:t>Improvement  through  Time Study  with the  help of STDS  Software </a:t>
            </a:r>
          </a:p>
          <a:p>
            <a:pPr marL="625475" lvl="0" indent="-220663">
              <a:lnSpc>
                <a:spcPct val="120000"/>
              </a:lnSpc>
              <a:buFont typeface="+mj-lt"/>
              <a:buAutoNum type="arabicPeriod"/>
            </a:pPr>
            <a:r>
              <a:rPr lang="en-US" dirty="0" smtClean="0">
                <a:latin typeface="Aparajita" pitchFamily="34" charset="0"/>
                <a:cs typeface="Aparajita" pitchFamily="34" charset="0"/>
              </a:rPr>
              <a:t>Productivity  Improvement through:   </a:t>
            </a:r>
          </a:p>
          <a:p>
            <a:pPr marL="914400" lvl="3" indent="-220663">
              <a:lnSpc>
                <a:spcPct val="120000"/>
              </a:lnSpc>
              <a:buFont typeface="+mj-lt"/>
              <a:buAutoNum type="alphaLcPeriod"/>
            </a:pPr>
            <a:r>
              <a:rPr lang="en-US" dirty="0" smtClean="0">
                <a:latin typeface="Aparajita" pitchFamily="34" charset="0"/>
                <a:cs typeface="Aparajita" pitchFamily="34" charset="0"/>
              </a:rPr>
              <a:t>Line Balancing  Technique </a:t>
            </a:r>
          </a:p>
          <a:p>
            <a:pPr marL="914400" lvl="3" indent="-220663">
              <a:lnSpc>
                <a:spcPct val="120000"/>
              </a:lnSpc>
              <a:buFont typeface="+mj-lt"/>
              <a:buAutoNum type="alphaLcPeriod"/>
            </a:pPr>
            <a:r>
              <a:rPr lang="en-US" dirty="0" smtClean="0">
                <a:latin typeface="Aparajita" pitchFamily="34" charset="0"/>
                <a:cs typeface="Aparajita" pitchFamily="34" charset="0"/>
              </a:rPr>
              <a:t>Manpower Optimization </a:t>
            </a:r>
          </a:p>
          <a:p>
            <a:pPr marL="625475" lvl="0" indent="-220663">
              <a:lnSpc>
                <a:spcPct val="120000"/>
              </a:lnSpc>
              <a:buFont typeface="+mj-lt"/>
              <a:buAutoNum type="arabicPeriod"/>
            </a:pPr>
            <a:r>
              <a:rPr lang="en-US" dirty="0" smtClean="0">
                <a:latin typeface="Aparajita" pitchFamily="34" charset="0"/>
                <a:cs typeface="Aparajita" pitchFamily="34" charset="0"/>
              </a:rPr>
              <a:t>Implementation  of  Assembly  Processing  System (APS) Software Process</a:t>
            </a:r>
          </a:p>
          <a:p>
            <a:pPr marL="625475" lvl="0" indent="-220663">
              <a:lnSpc>
                <a:spcPct val="120000"/>
              </a:lnSpc>
              <a:buFont typeface="+mj-lt"/>
              <a:buAutoNum type="arabicPeriod"/>
            </a:pPr>
            <a:r>
              <a:rPr lang="en-US" dirty="0" smtClean="0">
                <a:latin typeface="Aparajita" pitchFamily="34" charset="0"/>
                <a:cs typeface="Aparajita" pitchFamily="34" charset="0"/>
              </a:rPr>
              <a:t>Study for the Implementation  of  New Models on  Line </a:t>
            </a:r>
          </a:p>
          <a:p>
            <a:pPr marL="625475" lvl="0" indent="-220663">
              <a:lnSpc>
                <a:spcPct val="120000"/>
              </a:lnSpc>
              <a:buFont typeface="+mj-lt"/>
              <a:buAutoNum type="arabicPeriod"/>
            </a:pPr>
            <a:r>
              <a:rPr lang="en-US" dirty="0" smtClean="0">
                <a:latin typeface="Aparajita" pitchFamily="34" charset="0"/>
                <a:cs typeface="Aparajita" pitchFamily="34" charset="0"/>
              </a:rPr>
              <a:t>Downtime Monitoring </a:t>
            </a:r>
          </a:p>
          <a:p>
            <a:pPr marL="625475" indent="-220663">
              <a:lnSpc>
                <a:spcPct val="120000"/>
              </a:lnSpc>
              <a:buFont typeface="+mj-lt"/>
              <a:buAutoNum type="arabicPeriod"/>
            </a:pPr>
            <a:r>
              <a:rPr lang="en-US" dirty="0" smtClean="0">
                <a:latin typeface="Aparajita" pitchFamily="34" charset="0"/>
                <a:cs typeface="Aparajita" pitchFamily="34" charset="0"/>
              </a:rPr>
              <a:t>Reduce the  Ergo rate of  top rating stations </a:t>
            </a:r>
          </a:p>
          <a:p>
            <a:pPr marL="457200" lvl="0" indent="-457200">
              <a:buFont typeface="+mj-lt"/>
              <a:buAutoNum type="arabicPeriod"/>
            </a:pPr>
            <a:endParaRPr lang="en-US" dirty="0" smtClean="0"/>
          </a:p>
          <a:p>
            <a:pPr marL="627063" indent="-223838">
              <a:lnSpc>
                <a:spcPct val="120000"/>
              </a:lnSpc>
              <a:buNone/>
            </a:pPr>
            <a:endParaRPr lang="en-US" sz="2000" b="1" dirty="0" smtClean="0">
              <a:latin typeface="Aparajita" pitchFamily="34" charset="0"/>
              <a:cs typeface="Aparajita" pitchFamily="34" charset="0"/>
            </a:endParaRPr>
          </a:p>
          <a:p>
            <a:pPr lvl="1"/>
            <a:endParaRPr lang="en-US" dirty="0"/>
          </a:p>
        </p:txBody>
      </p:sp>
      <p:graphicFrame>
        <p:nvGraphicFramePr>
          <p:cNvPr id="5" name="Diagram 4"/>
          <p:cNvGraphicFramePr/>
          <p:nvPr/>
        </p:nvGraphicFramePr>
        <p:xfrm>
          <a:off x="502025" y="3101789"/>
          <a:ext cx="3263152" cy="3399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6872" name="Picture 8"/>
          <p:cNvPicPr>
            <a:picLocks noChangeAspect="1" noChangeArrowheads="1"/>
          </p:cNvPicPr>
          <p:nvPr/>
        </p:nvPicPr>
        <p:blipFill>
          <a:blip r:embed="rId8"/>
          <a:srcRect/>
          <a:stretch>
            <a:fillRect/>
          </a:stretch>
        </p:blipFill>
        <p:spPr bwMode="auto">
          <a:xfrm>
            <a:off x="4372636" y="1183284"/>
            <a:ext cx="3973505" cy="5504387"/>
          </a:xfrm>
          <a:prstGeom prst="rect">
            <a:avLst/>
          </a:prstGeom>
          <a:noFill/>
          <a:ln w="9525">
            <a:noFill/>
            <a:miter lim="800000"/>
            <a:headEnd/>
            <a:tailEnd/>
          </a:ln>
          <a:effectLst/>
        </p:spPr>
      </p:pic>
    </p:spTree>
    <p:extLst>
      <p:ext uri="{BB962C8B-B14F-4D97-AF65-F5344CB8AC3E}">
        <p14:creationId xmlns="" xmlns:p14="http://schemas.microsoft.com/office/powerpoint/2010/main" val="41725203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8597" y="387389"/>
            <a:ext cx="10772775" cy="144141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5400" b="1" i="0" u="none" strike="noStrike" kern="1200" cap="none" spc="-120" normalizeH="0" baseline="0" noProof="0" dirty="0" smtClean="0">
                <a:ln>
                  <a:noFill/>
                </a:ln>
                <a:solidFill>
                  <a:srgbClr val="FFFFFF"/>
                </a:solidFill>
                <a:effectLst/>
                <a:uLnTx/>
                <a:uFillTx/>
                <a:latin typeface="+mj-lt"/>
                <a:ea typeface="+mj-ea"/>
                <a:cs typeface="+mj-cs"/>
              </a:rPr>
              <a:t>1. Time Study Using STDS &amp; MODE: </a:t>
            </a:r>
            <a:endParaRPr kumimoji="0" lang="en-US" sz="5400" b="0" i="0" u="none" strike="noStrike" kern="1200" cap="none" spc="-120" normalizeH="0" baseline="0" noProof="0" dirty="0" smtClean="0">
              <a:ln>
                <a:noFill/>
              </a:ln>
              <a:solidFill>
                <a:srgbClr val="FFFFFF"/>
              </a:solidFill>
              <a:effectLst/>
              <a:uLnTx/>
              <a:uFillTx/>
              <a:latin typeface="+mj-lt"/>
              <a:ea typeface="+mj-ea"/>
              <a:cs typeface="+mj-cs"/>
            </a:endParaRPr>
          </a:p>
        </p:txBody>
      </p:sp>
      <p:sp>
        <p:nvSpPr>
          <p:cNvPr id="7" name="Text Placeholder 2"/>
          <p:cNvSpPr txBox="1">
            <a:spLocks/>
          </p:cNvSpPr>
          <p:nvPr/>
        </p:nvSpPr>
        <p:spPr>
          <a:xfrm>
            <a:off x="676655" y="1889638"/>
            <a:ext cx="10541241" cy="723400"/>
          </a:xfrm>
          <a:prstGeom prst="rect">
            <a:avLst/>
          </a:prstGeom>
        </p:spPr>
        <p:txBody>
          <a:bodyPr vert="horz" lIns="91440" tIns="45720" rIns="91440" bIns="45720" rtlCol="0">
            <a:normAutofit fontScale="62500" lnSpcReduction="20000"/>
          </a:bodyPr>
          <a:lstStyle/>
          <a:p>
            <a:pPr marL="0" marR="0" lvl="0" indent="0" algn="l" defTabSz="914400" rtl="0" eaLnBrk="1" fontAlgn="auto" latinLnBrk="0" hangingPunct="1">
              <a:lnSpc>
                <a:spcPct val="85000"/>
              </a:lnSpc>
              <a:spcBef>
                <a:spcPts val="1300"/>
              </a:spcBef>
              <a:spcAft>
                <a:spcPts val="0"/>
              </a:spcAft>
              <a:buClrTx/>
              <a:buSzTx/>
              <a:buFont typeface="Arial" pitchFamily="34" charset="0"/>
              <a:buNone/>
              <a:tabLst/>
              <a:defRPr/>
            </a:pPr>
            <a:r>
              <a:rPr kumimoji="0" lang="en-US" sz="3200" b="0" i="0" u="none" strike="noStrike" kern="1200" cap="none" spc="0" normalizeH="0" baseline="0" noProof="0" dirty="0" smtClean="0">
                <a:ln>
                  <a:noFill/>
                </a:ln>
                <a:effectLst/>
                <a:uLnTx/>
                <a:uFillTx/>
                <a:latin typeface="+mn-lt"/>
                <a:ea typeface="+mn-ea"/>
                <a:cs typeface="+mn-cs"/>
              </a:rPr>
              <a:t>Nearly </a:t>
            </a:r>
            <a:r>
              <a:rPr kumimoji="0" lang="en-US" sz="3200" b="1" i="0" u="none" strike="noStrike" kern="1200" cap="none" spc="0" normalizeH="0" baseline="0" noProof="0" dirty="0" smtClean="0">
                <a:ln>
                  <a:noFill/>
                </a:ln>
                <a:effectLst/>
                <a:uLnTx/>
                <a:uFillTx/>
                <a:latin typeface="+mn-lt"/>
                <a:ea typeface="+mn-ea"/>
                <a:cs typeface="+mn-cs"/>
              </a:rPr>
              <a:t>120+ operator's </a:t>
            </a:r>
            <a:r>
              <a:rPr lang="en-US" sz="3200" dirty="0" smtClean="0"/>
              <a:t> </a:t>
            </a:r>
            <a:r>
              <a:rPr lang="en-US" sz="3200" dirty="0" smtClean="0"/>
              <a:t>Standard Operation Sheet based on </a:t>
            </a:r>
            <a:r>
              <a:rPr kumimoji="0" lang="en-US" sz="3200" b="0" i="0" u="none" strike="noStrike" kern="1200" cap="none" spc="0" normalizeH="0" baseline="0" noProof="0" dirty="0" smtClean="0">
                <a:ln>
                  <a:noFill/>
                </a:ln>
                <a:effectLst/>
                <a:uLnTx/>
                <a:uFillTx/>
                <a:latin typeface="+mn-lt"/>
                <a:ea typeface="+mn-ea"/>
                <a:cs typeface="+mn-cs"/>
              </a:rPr>
              <a:t> </a:t>
            </a:r>
            <a:r>
              <a:rPr kumimoji="0" lang="en-US" sz="3200" b="0" i="0" u="none" strike="noStrike" kern="1200" cap="none" spc="0" normalizeH="0" baseline="0" noProof="0" dirty="0" smtClean="0">
                <a:ln>
                  <a:noFill/>
                </a:ln>
                <a:effectLst/>
                <a:uLnTx/>
                <a:uFillTx/>
                <a:latin typeface="+mn-lt"/>
                <a:ea typeface="+mn-ea"/>
                <a:cs typeface="+mn-cs"/>
              </a:rPr>
              <a:t>time study have been completed. </a:t>
            </a:r>
          </a:p>
          <a:p>
            <a:pPr marL="0" marR="0" lvl="0" indent="0" algn="l" defTabSz="914400" rtl="0" eaLnBrk="1" fontAlgn="auto" latinLnBrk="0" hangingPunct="1">
              <a:lnSpc>
                <a:spcPct val="85000"/>
              </a:lnSpc>
              <a:spcBef>
                <a:spcPts val="1300"/>
              </a:spcBef>
              <a:spcAft>
                <a:spcPts val="0"/>
              </a:spcAft>
              <a:buClrTx/>
              <a:buSzTx/>
              <a:buFont typeface="Arial" pitchFamily="34" charset="0"/>
              <a:buNone/>
              <a:tabLst/>
              <a:defRPr/>
            </a:pPr>
            <a:r>
              <a:rPr kumimoji="0" lang="en-US" sz="3200" b="0" i="0" u="none" strike="noStrike" kern="1200" cap="none" spc="0" normalizeH="0" baseline="0" noProof="0" dirty="0" smtClean="0">
                <a:ln>
                  <a:noFill/>
                </a:ln>
                <a:effectLst/>
                <a:uLnTx/>
                <a:uFillTx/>
                <a:latin typeface="+mn-lt"/>
                <a:ea typeface="+mn-ea"/>
                <a:cs typeface="+mn-cs"/>
              </a:rPr>
              <a:t>Namely of the following lines :</a:t>
            </a:r>
          </a:p>
        </p:txBody>
      </p:sp>
      <p:sp>
        <p:nvSpPr>
          <p:cNvPr id="8" name="Content Placeholder 3"/>
          <p:cNvSpPr txBox="1">
            <a:spLocks/>
          </p:cNvSpPr>
          <p:nvPr/>
        </p:nvSpPr>
        <p:spPr>
          <a:xfrm>
            <a:off x="1876468" y="2715378"/>
            <a:ext cx="7144984" cy="2742742"/>
          </a:xfrm>
          <a:prstGeom prst="rect">
            <a:avLst/>
          </a:prstGeom>
        </p:spPr>
        <p:txBody>
          <a:bodyPr numCol="2">
            <a:noAutofit/>
          </a:bodyPr>
          <a:lstStyle/>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Dash M300</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Engine Room SGM</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Engine Room M300</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Rear Floor SGM</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Front Floor M300</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Front Floor SGM</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Rear Floor M300</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Underbody SGM</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Underbody M300</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BIW Line </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Side LH and RH M300</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Closure Line SGM</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Main Frame Line M300 </a:t>
            </a:r>
          </a:p>
          <a:p>
            <a:pPr marL="347472" marR="0" lvl="1" indent="-342900" algn="just" defTabSz="914400" rtl="0" eaLnBrk="1" fontAlgn="auto" latinLnBrk="0" hangingPunct="1">
              <a:lnSpc>
                <a:spcPct val="85000"/>
              </a:lnSpc>
              <a:spcBef>
                <a:spcPts val="6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mn-lt"/>
                <a:ea typeface="+mn-ea"/>
                <a:cs typeface="+mn-cs"/>
              </a:rPr>
              <a:t>Roof M300</a:t>
            </a:r>
          </a:p>
        </p:txBody>
      </p:sp>
      <p:sp>
        <p:nvSpPr>
          <p:cNvPr id="9" name="TextBox 8"/>
          <p:cNvSpPr txBox="1"/>
          <p:nvPr/>
        </p:nvSpPr>
        <p:spPr>
          <a:xfrm>
            <a:off x="650450" y="5693793"/>
            <a:ext cx="9829291" cy="707886"/>
          </a:xfrm>
          <a:prstGeom prst="rect">
            <a:avLst/>
          </a:prstGeom>
          <a:noFill/>
        </p:spPr>
        <p:txBody>
          <a:bodyPr wrap="square" rtlCol="0">
            <a:spAutoFit/>
          </a:bodyPr>
          <a:lstStyle/>
          <a:p>
            <a:r>
              <a:rPr lang="en-US" sz="2000" dirty="0" smtClean="0"/>
              <a:t>Time Study involved the complete study of the respective station along with </a:t>
            </a:r>
            <a:r>
              <a:rPr lang="en-US" sz="2000" b="1" dirty="0" smtClean="0"/>
              <a:t>interaction with the Operators.</a:t>
            </a:r>
          </a:p>
        </p:txBody>
      </p:sp>
      <p:sp>
        <p:nvSpPr>
          <p:cNvPr id="10" name="TextBox 9"/>
          <p:cNvSpPr txBox="1"/>
          <p:nvPr/>
        </p:nvSpPr>
        <p:spPr>
          <a:xfrm>
            <a:off x="10641101" y="143401"/>
            <a:ext cx="1013012" cy="1477328"/>
          </a:xfrm>
          <a:prstGeom prst="rect">
            <a:avLst/>
          </a:prstGeom>
          <a:noFill/>
        </p:spPr>
        <p:txBody>
          <a:bodyPr wrap="square" rtlCol="0">
            <a:spAutoFit/>
          </a:bodyPr>
          <a:lstStyle/>
          <a:p>
            <a:r>
              <a:rPr lang="en-US" dirty="0" smtClean="0">
                <a:solidFill>
                  <a:schemeClr val="bg1"/>
                </a:solidFill>
              </a:rPr>
              <a:t>S</a:t>
            </a:r>
            <a:r>
              <a:rPr lang="en-US" dirty="0" smtClean="0"/>
              <a:t>tandard </a:t>
            </a:r>
            <a:r>
              <a:rPr lang="en-US" dirty="0" smtClean="0">
                <a:solidFill>
                  <a:schemeClr val="bg1"/>
                </a:solidFill>
              </a:rPr>
              <a:t>T</a:t>
            </a:r>
            <a:r>
              <a:rPr lang="en-US" dirty="0" smtClean="0"/>
              <a:t>ime </a:t>
            </a:r>
            <a:r>
              <a:rPr lang="en-US" dirty="0" smtClean="0">
                <a:solidFill>
                  <a:schemeClr val="bg1"/>
                </a:solidFill>
              </a:rPr>
              <a:t>D</a:t>
            </a:r>
            <a:r>
              <a:rPr lang="en-US" dirty="0" smtClean="0"/>
              <a:t>ata </a:t>
            </a:r>
            <a:r>
              <a:rPr lang="en-US" dirty="0" smtClean="0">
                <a:solidFill>
                  <a:schemeClr val="bg1"/>
                </a:solidFill>
              </a:rPr>
              <a:t>S</a:t>
            </a:r>
            <a:r>
              <a:rPr lang="en-US" dirty="0" smtClean="0"/>
              <a:t>ystem</a:t>
            </a:r>
          </a:p>
          <a:p>
            <a:pPr algn="ctr"/>
            <a:r>
              <a:rPr lang="en-US" dirty="0" smtClean="0">
                <a:solidFill>
                  <a:schemeClr val="bg1"/>
                </a:solidFill>
              </a:rPr>
              <a:t>&amp;</a:t>
            </a:r>
            <a:endParaRPr lang="en-US" dirty="0">
              <a:solidFill>
                <a:schemeClr val="bg1"/>
              </a:solidFill>
            </a:endParaRPr>
          </a:p>
        </p:txBody>
      </p:sp>
      <p:sp>
        <p:nvSpPr>
          <p:cNvPr id="11" name="TextBox 10"/>
          <p:cNvSpPr txBox="1"/>
          <p:nvPr/>
        </p:nvSpPr>
        <p:spPr>
          <a:xfrm>
            <a:off x="10614213" y="1577736"/>
            <a:ext cx="1541928" cy="1200329"/>
          </a:xfrm>
          <a:prstGeom prst="rect">
            <a:avLst/>
          </a:prstGeom>
          <a:noFill/>
        </p:spPr>
        <p:txBody>
          <a:bodyPr wrap="square" rtlCol="0">
            <a:spAutoFit/>
          </a:bodyPr>
          <a:lstStyle/>
          <a:p>
            <a:r>
              <a:rPr lang="en-US" dirty="0" smtClean="0">
                <a:solidFill>
                  <a:schemeClr val="bg1"/>
                </a:solidFill>
              </a:rPr>
              <a:t>M</a:t>
            </a:r>
            <a:r>
              <a:rPr lang="en-US" dirty="0" smtClean="0"/>
              <a:t>anufacturing </a:t>
            </a:r>
            <a:r>
              <a:rPr lang="en-US" dirty="0" smtClean="0">
                <a:solidFill>
                  <a:schemeClr val="bg1"/>
                </a:solidFill>
              </a:rPr>
              <a:t>O</a:t>
            </a:r>
            <a:r>
              <a:rPr lang="en-US" dirty="0" smtClean="0"/>
              <a:t>perations </a:t>
            </a:r>
            <a:r>
              <a:rPr lang="en-US" dirty="0" smtClean="0">
                <a:solidFill>
                  <a:schemeClr val="bg1"/>
                </a:solidFill>
              </a:rPr>
              <a:t>D</a:t>
            </a:r>
            <a:r>
              <a:rPr lang="en-US" dirty="0" smtClean="0"/>
              <a:t>ata </a:t>
            </a:r>
            <a:r>
              <a:rPr lang="en-US" dirty="0" smtClean="0">
                <a:solidFill>
                  <a:schemeClr val="bg1"/>
                </a:solidFill>
              </a:rPr>
              <a:t>E</a:t>
            </a:r>
            <a:r>
              <a:rPr lang="en-US" dirty="0" smtClean="0"/>
              <a:t>nvironment</a:t>
            </a:r>
            <a:endParaRPr lang="en-US" dirty="0"/>
          </a:p>
        </p:txBody>
      </p:sp>
    </p:spTree>
    <p:extLst>
      <p:ext uri="{BB962C8B-B14F-4D97-AF65-F5344CB8AC3E}">
        <p14:creationId xmlns="" xmlns:p14="http://schemas.microsoft.com/office/powerpoint/2010/main" val="14441837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1404" y="542282"/>
            <a:ext cx="3383280" cy="972753"/>
          </a:xfrm>
        </p:spPr>
        <p:txBody>
          <a:bodyPr/>
          <a:lstStyle/>
          <a:p>
            <a:pPr lvl="0"/>
            <a:r>
              <a:rPr lang="en-US" sz="3600" dirty="0" smtClean="0"/>
              <a:t>Chart Number: 050-222    (Walk)</a:t>
            </a:r>
          </a:p>
        </p:txBody>
      </p:sp>
      <p:sp>
        <p:nvSpPr>
          <p:cNvPr id="4" name="Text Placeholder 3"/>
          <p:cNvSpPr>
            <a:spLocks noGrp="1"/>
          </p:cNvSpPr>
          <p:nvPr>
            <p:ph type="body" sz="half" idx="2"/>
          </p:nvPr>
        </p:nvSpPr>
        <p:spPr>
          <a:xfrm>
            <a:off x="8597153" y="1579461"/>
            <a:ext cx="3140102" cy="3126987"/>
          </a:xfrm>
        </p:spPr>
        <p:txBody>
          <a:bodyPr>
            <a:normAutofit lnSpcReduction="10000"/>
          </a:bodyPr>
          <a:lstStyle/>
          <a:p>
            <a:r>
              <a:rPr lang="en-US" b="1" dirty="0" smtClean="0"/>
              <a:t>Chart Includes:</a:t>
            </a:r>
          </a:p>
          <a:p>
            <a:pPr marL="341313" lvl="0" indent="-225425">
              <a:buFont typeface="Arial" pitchFamily="34" charset="0"/>
              <a:buChar char="•"/>
            </a:pPr>
            <a:r>
              <a:rPr lang="en-US" dirty="0" smtClean="0"/>
              <a:t>Unobstructed Walk</a:t>
            </a:r>
          </a:p>
          <a:p>
            <a:pPr marL="341313" lvl="0" indent="-225425">
              <a:buFont typeface="Arial" pitchFamily="34" charset="0"/>
              <a:buChar char="•"/>
            </a:pPr>
            <a:r>
              <a:rPr lang="en-US" dirty="0" smtClean="0"/>
              <a:t>Obstructed Walk</a:t>
            </a:r>
          </a:p>
          <a:p>
            <a:pPr marL="341313" lvl="0" indent="-225425">
              <a:buFont typeface="Arial" pitchFamily="34" charset="0"/>
              <a:buChar char="•"/>
            </a:pPr>
            <a:r>
              <a:rPr lang="en-US" dirty="0" smtClean="0"/>
              <a:t>Walk with creform cart</a:t>
            </a:r>
          </a:p>
          <a:p>
            <a:pPr marL="341313" lvl="0" indent="-225425">
              <a:buFont typeface="Arial" pitchFamily="34" charset="0"/>
              <a:buChar char="•"/>
            </a:pPr>
            <a:r>
              <a:rPr lang="en-US" dirty="0" smtClean="0"/>
              <a:t>Body turns in walk path</a:t>
            </a:r>
          </a:p>
          <a:p>
            <a:r>
              <a:rPr lang="en-US" b="1" dirty="0" smtClean="0"/>
              <a:t>Chart Does Not Include:</a:t>
            </a:r>
          </a:p>
          <a:p>
            <a:pPr marL="341313" lvl="0" indent="-225425">
              <a:buFont typeface="Arial" pitchFamily="34" charset="0"/>
              <a:buChar char="•"/>
            </a:pPr>
            <a:r>
              <a:rPr lang="en-US" dirty="0" smtClean="0"/>
              <a:t>Walking with or moving a bank of tools </a:t>
            </a:r>
          </a:p>
          <a:p>
            <a:endParaRPr lang="en-US" dirty="0"/>
          </a:p>
        </p:txBody>
      </p:sp>
      <p:pic>
        <p:nvPicPr>
          <p:cNvPr id="7" name="Picture 6"/>
          <p:cNvPicPr/>
          <p:nvPr/>
        </p:nvPicPr>
        <p:blipFill>
          <a:blip r:embed="rId3" cstate="print"/>
          <a:srcRect/>
          <a:stretch>
            <a:fillRect/>
          </a:stretch>
        </p:blipFill>
        <p:spPr bwMode="auto">
          <a:xfrm>
            <a:off x="856049" y="143439"/>
            <a:ext cx="5813690" cy="4114795"/>
          </a:xfrm>
          <a:prstGeom prst="rect">
            <a:avLst/>
          </a:prstGeom>
          <a:noFill/>
          <a:ln w="9525">
            <a:noFill/>
            <a:miter lim="800000"/>
            <a:headEnd/>
            <a:tailEnd/>
          </a:ln>
          <a:effectLst/>
        </p:spPr>
      </p:pic>
      <p:pic>
        <p:nvPicPr>
          <p:cNvPr id="8" name="Picture 7" descr="F:\GM\Charts information\IMG_20160414_093137.jpg"/>
          <p:cNvPicPr/>
          <p:nvPr/>
        </p:nvPicPr>
        <p:blipFill>
          <a:blip r:embed="rId4" cstate="print">
            <a:lum bright="20000"/>
          </a:blip>
          <a:srcRect l="8351" t="30429" r="10308" b="19632"/>
          <a:stretch>
            <a:fillRect/>
          </a:stretch>
        </p:blipFill>
        <p:spPr bwMode="auto">
          <a:xfrm>
            <a:off x="134472" y="4419608"/>
            <a:ext cx="3594846" cy="2151531"/>
          </a:xfrm>
          <a:prstGeom prst="rect">
            <a:avLst/>
          </a:prstGeom>
          <a:noFill/>
          <a:ln w="3175">
            <a:solidFill>
              <a:schemeClr val="tx1"/>
            </a:solidFill>
            <a:miter lim="800000"/>
            <a:headEnd/>
            <a:tailEnd/>
          </a:ln>
        </p:spPr>
      </p:pic>
      <p:pic>
        <p:nvPicPr>
          <p:cNvPr id="9" name="Picture 8" descr="F:\GM\Charts information\IMG_20160414_093147.jpg"/>
          <p:cNvPicPr/>
          <p:nvPr/>
        </p:nvPicPr>
        <p:blipFill>
          <a:blip r:embed="rId5" cstate="print">
            <a:lum bright="20000"/>
          </a:blip>
          <a:srcRect l="4490" t="18258" r="4785" b="7239"/>
          <a:stretch>
            <a:fillRect/>
          </a:stretch>
        </p:blipFill>
        <p:spPr bwMode="auto">
          <a:xfrm>
            <a:off x="3756212" y="4428574"/>
            <a:ext cx="3756209" cy="2151530"/>
          </a:xfrm>
          <a:prstGeom prst="rect">
            <a:avLst/>
          </a:prstGeom>
          <a:noFill/>
          <a:ln w="3175">
            <a:solidFill>
              <a:schemeClr val="tx1"/>
            </a:solidFill>
            <a:miter lim="800000"/>
            <a:headEnd/>
            <a:tailEnd/>
          </a:ln>
        </p:spPr>
      </p:pic>
      <p:sp>
        <p:nvSpPr>
          <p:cNvPr id="10" name="Text Placeholder 3"/>
          <p:cNvSpPr txBox="1">
            <a:spLocks/>
          </p:cNvSpPr>
          <p:nvPr/>
        </p:nvSpPr>
        <p:spPr>
          <a:xfrm>
            <a:off x="8014447" y="4625788"/>
            <a:ext cx="3875208" cy="1954306"/>
          </a:xfrm>
          <a:prstGeom prst="rect">
            <a:avLst/>
          </a:prstGeom>
        </p:spPr>
        <p:txBody>
          <a:bodyPr vert="horz" lIns="91440" tIns="45720" rIns="91440" bIns="45720" rtlCol="0">
            <a:normAutofit fontScale="77500" lnSpcReduction="20000"/>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smtClean="0">
                <a:ln>
                  <a:noFill/>
                </a:ln>
                <a:solidFill>
                  <a:schemeClr val="bg1"/>
                </a:solidFill>
                <a:effectLst/>
                <a:uLnTx/>
                <a:uFillTx/>
                <a:latin typeface="+mn-lt"/>
                <a:ea typeface="+mn-ea"/>
                <a:cs typeface="+mn-cs"/>
              </a:rPr>
              <a:t>Other Examples :</a:t>
            </a:r>
          </a:p>
          <a:p>
            <a:pPr marL="403225" indent="-287338" defTabSz="914400">
              <a:spcBef>
                <a:spcPts val="1200"/>
              </a:spcBef>
              <a:buFont typeface="Wingdings" pitchFamily="2" charset="2"/>
              <a:buChar char="v"/>
            </a:pPr>
            <a:r>
              <a:rPr lang="en-US" dirty="0" smtClean="0"/>
              <a:t>Chart 050-221    Get Object </a:t>
            </a:r>
          </a:p>
          <a:p>
            <a:pPr marL="403225" indent="-287338" defTabSz="914400">
              <a:spcBef>
                <a:spcPts val="1200"/>
              </a:spcBef>
              <a:buFont typeface="Wingdings" pitchFamily="2" charset="2"/>
              <a:buChar char="v"/>
            </a:pPr>
            <a:r>
              <a:rPr lang="en-US" dirty="0" smtClean="0"/>
              <a:t>Chart 001-031    Reposition Gun </a:t>
            </a:r>
          </a:p>
          <a:p>
            <a:pPr marL="403225" indent="-287338" defTabSz="914400">
              <a:spcBef>
                <a:spcPts val="1200"/>
              </a:spcBef>
              <a:buFont typeface="Wingdings" pitchFamily="2" charset="2"/>
              <a:buChar char="v"/>
            </a:pPr>
            <a:r>
              <a:rPr lang="en-US" dirty="0" smtClean="0"/>
              <a:t>Chart 001-011    Get Portable Spot welding Gun</a:t>
            </a:r>
          </a:p>
          <a:p>
            <a:pPr marL="403225" indent="-287338" defTabSz="914400">
              <a:spcBef>
                <a:spcPts val="1200"/>
              </a:spcBef>
              <a:buFont typeface="Wingdings" pitchFamily="2" charset="2"/>
              <a:buChar char="v"/>
            </a:pPr>
            <a:r>
              <a:rPr lang="en-US" dirty="0" smtClean="0"/>
              <a:t>Chart 050-224    Place Object to Fixture or Final Location </a:t>
            </a:r>
          </a:p>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 xmlns:p14="http://schemas.microsoft.com/office/powerpoint/2010/main" val="17756600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8597" y="500333"/>
            <a:ext cx="10971183" cy="18288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7200" b="1" i="0" u="none" strike="noStrike" kern="1200" cap="none" spc="-120" normalizeH="0" baseline="0" noProof="0" dirty="0" smtClean="0">
                <a:ln>
                  <a:noFill/>
                </a:ln>
                <a:solidFill>
                  <a:srgbClr val="FFFFFF"/>
                </a:solidFill>
                <a:effectLst/>
                <a:uLnTx/>
                <a:uFillTx/>
                <a:latin typeface="+mj-lt"/>
                <a:ea typeface="+mj-ea"/>
                <a:cs typeface="+mj-cs"/>
              </a:rPr>
              <a:t>2.a. Productivity Improvement through Line Balancing :</a:t>
            </a:r>
            <a:endParaRPr kumimoji="0" lang="en-US" sz="7200" b="1" i="0" u="none" strike="noStrike" kern="1200" cap="none" spc="-120" normalizeH="0" baseline="0" noProof="0" dirty="0">
              <a:ln>
                <a:noFill/>
              </a:ln>
              <a:solidFill>
                <a:srgbClr val="FFFFFF"/>
              </a:solidFill>
              <a:effectLst/>
              <a:uLnTx/>
              <a:uFillTx/>
              <a:latin typeface="+mj-lt"/>
              <a:ea typeface="+mj-ea"/>
              <a:cs typeface="+mj-cs"/>
            </a:endParaRPr>
          </a:p>
        </p:txBody>
      </p:sp>
      <p:sp>
        <p:nvSpPr>
          <p:cNvPr id="7" name="Text Placeholder 5"/>
          <p:cNvSpPr txBox="1">
            <a:spLocks/>
          </p:cNvSpPr>
          <p:nvPr/>
        </p:nvSpPr>
        <p:spPr>
          <a:xfrm>
            <a:off x="728414" y="2493032"/>
            <a:ext cx="4835624" cy="1337095"/>
          </a:xfrm>
          <a:prstGeom prst="rect">
            <a:avLst/>
          </a:prstGeom>
        </p:spPr>
        <p:txBody>
          <a:bodyPr vert="horz" lIns="91440" tIns="45720" rIns="91440" bIns="45720" rtlCol="0">
            <a:noAutofit/>
          </a:bodyPr>
          <a:lstStyle/>
          <a:p>
            <a:pPr marL="0" marR="0" lvl="0" indent="0" algn="just" defTabSz="914400" rtl="0" eaLnBrk="1" fontAlgn="auto" latinLnBrk="0" hangingPunct="1">
              <a:lnSpc>
                <a:spcPct val="85000"/>
              </a:lnSpc>
              <a:spcBef>
                <a:spcPts val="1300"/>
              </a:spcBef>
              <a:spcAft>
                <a:spcPts val="0"/>
              </a:spcAft>
              <a:buClrTx/>
              <a:buSzTx/>
              <a:buFont typeface="Arial" pitchFamily="34" charset="0"/>
              <a:buNone/>
              <a:tabLst/>
              <a:defRPr/>
            </a:pPr>
            <a:r>
              <a:rPr kumimoji="0" lang="en-US" sz="1800" b="1" i="0" u="none" strike="noStrike" kern="1200" cap="none" spc="0" normalizeH="0" baseline="0" noProof="0" dirty="0" smtClean="0">
                <a:ln>
                  <a:noFill/>
                </a:ln>
                <a:solidFill>
                  <a:srgbClr val="262626"/>
                </a:solidFill>
                <a:effectLst/>
                <a:uLnTx/>
                <a:uFillTx/>
                <a:latin typeface="+mn-lt"/>
                <a:ea typeface="+mn-ea"/>
                <a:cs typeface="+mn-cs"/>
              </a:rPr>
              <a:t>Proposals</a:t>
            </a:r>
            <a:r>
              <a:rPr kumimoji="0" lang="en-US" sz="1800" b="1" i="0" u="none" strike="noStrike" kern="1200" cap="none" spc="0" normalizeH="0" noProof="0" dirty="0" smtClean="0">
                <a:ln>
                  <a:noFill/>
                </a:ln>
                <a:solidFill>
                  <a:srgbClr val="262626"/>
                </a:solidFill>
                <a:effectLst/>
                <a:uLnTx/>
                <a:uFillTx/>
                <a:latin typeface="+mn-lt"/>
                <a:ea typeface="+mn-ea"/>
                <a:cs typeface="+mn-cs"/>
              </a:rPr>
              <a:t> </a:t>
            </a:r>
            <a:r>
              <a:rPr kumimoji="0" lang="en-US" sz="1800" b="1" i="0" u="none" strike="noStrike" kern="1200" cap="none" spc="0" normalizeH="0" baseline="0" noProof="0" dirty="0" smtClean="0">
                <a:ln>
                  <a:noFill/>
                </a:ln>
                <a:solidFill>
                  <a:srgbClr val="262626"/>
                </a:solidFill>
                <a:effectLst/>
                <a:uLnTx/>
                <a:uFillTx/>
                <a:latin typeface="+mn-lt"/>
                <a:ea typeface="+mn-ea"/>
                <a:cs typeface="+mn-cs"/>
              </a:rPr>
              <a:t>:</a:t>
            </a:r>
            <a:r>
              <a:rPr kumimoji="0" lang="en-US" sz="1800" b="0" i="0" u="none" strike="noStrike" kern="1200" cap="none" spc="0" normalizeH="0" baseline="0" noProof="0" dirty="0" smtClean="0">
                <a:ln>
                  <a:noFill/>
                </a:ln>
                <a:solidFill>
                  <a:srgbClr val="262626"/>
                </a:solidFill>
                <a:effectLst/>
                <a:uLnTx/>
                <a:uFillTx/>
                <a:latin typeface="+mn-lt"/>
                <a:ea typeface="+mn-ea"/>
                <a:cs typeface="+mn-cs"/>
              </a:rPr>
              <a:t> </a:t>
            </a:r>
            <a:r>
              <a:rPr kumimoji="0" lang="en-US" sz="1800" b="0" i="0" u="none" strike="noStrike" kern="1200" cap="none" spc="0" normalizeH="0" baseline="0" noProof="0" dirty="0" smtClean="0">
                <a:ln>
                  <a:noFill/>
                </a:ln>
                <a:solidFill>
                  <a:srgbClr val="262626"/>
                </a:solidFill>
                <a:effectLst/>
                <a:uLnTx/>
                <a:uFillTx/>
                <a:latin typeface="+mn-lt"/>
                <a:ea typeface="+mn-ea"/>
                <a:cs typeface="+mn-cs"/>
              </a:rPr>
              <a:t>made on the basis of forecast study and high authority guidance </a:t>
            </a:r>
            <a:endParaRPr kumimoji="0" lang="en-US" sz="1800" b="0" i="0" u="none" strike="noStrike" kern="1200" cap="none" spc="0" normalizeH="0" baseline="0" noProof="0" dirty="0" smtClean="0">
              <a:ln>
                <a:noFill/>
              </a:ln>
              <a:solidFill>
                <a:srgbClr val="262626"/>
              </a:solidFill>
              <a:effectLst/>
              <a:uLnTx/>
              <a:uFillTx/>
              <a:latin typeface="+mn-lt"/>
              <a:ea typeface="+mn-ea"/>
              <a:cs typeface="+mn-cs"/>
            </a:endParaRPr>
          </a:p>
          <a:p>
            <a:pPr marL="0" marR="0" lvl="0" indent="0" algn="just" defTabSz="914400" rtl="0" eaLnBrk="1" fontAlgn="auto" latinLnBrk="0" hangingPunct="1">
              <a:lnSpc>
                <a:spcPct val="85000"/>
              </a:lnSpc>
              <a:spcBef>
                <a:spcPts val="1300"/>
              </a:spcBef>
              <a:spcAft>
                <a:spcPts val="0"/>
              </a:spcAft>
              <a:buClrTx/>
              <a:buSzTx/>
              <a:buFont typeface="Arial" pitchFamily="34" charset="0"/>
              <a:buNone/>
              <a:tabLst/>
              <a:defRPr/>
            </a:pPr>
            <a:r>
              <a:rPr kumimoji="0" lang="en-US" sz="1800" b="1" i="0" u="none" strike="noStrike" kern="1200" cap="none" spc="0" normalizeH="0" baseline="0" noProof="0" dirty="0" smtClean="0">
                <a:ln>
                  <a:noFill/>
                </a:ln>
                <a:solidFill>
                  <a:srgbClr val="262626"/>
                </a:solidFill>
                <a:effectLst/>
                <a:uLnTx/>
                <a:uFillTx/>
                <a:latin typeface="+mn-lt"/>
                <a:ea typeface="+mn-ea"/>
                <a:cs typeface="+mn-cs"/>
              </a:rPr>
              <a:t>All </a:t>
            </a:r>
            <a:r>
              <a:rPr kumimoji="0" lang="en-US" sz="1800" b="1" i="0" u="none" strike="noStrike" kern="1200" cap="none" spc="0" normalizeH="0" baseline="0" noProof="0" dirty="0" smtClean="0">
                <a:ln>
                  <a:noFill/>
                </a:ln>
                <a:solidFill>
                  <a:srgbClr val="262626"/>
                </a:solidFill>
                <a:effectLst/>
                <a:uLnTx/>
                <a:uFillTx/>
                <a:latin typeface="+mn-lt"/>
                <a:ea typeface="+mn-ea"/>
                <a:cs typeface="+mn-cs"/>
              </a:rPr>
              <a:t>these proposal's were accepted and successfully executed </a:t>
            </a:r>
            <a:r>
              <a:rPr kumimoji="0" lang="en-US" sz="1800" b="0" i="0" u="none" strike="noStrike" kern="1200" cap="none" spc="0" normalizeH="0" baseline="0" noProof="0" dirty="0" smtClean="0">
                <a:ln>
                  <a:noFill/>
                </a:ln>
                <a:solidFill>
                  <a:srgbClr val="262626"/>
                </a:solidFill>
                <a:effectLst/>
                <a:uLnTx/>
                <a:uFillTx/>
                <a:latin typeface="+mn-lt"/>
                <a:ea typeface="+mn-ea"/>
                <a:cs typeface="+mn-cs"/>
              </a:rPr>
              <a:t>in the body shop. </a:t>
            </a:r>
          </a:p>
        </p:txBody>
      </p:sp>
      <p:sp>
        <p:nvSpPr>
          <p:cNvPr id="8" name="Text Placeholder 7"/>
          <p:cNvSpPr txBox="1">
            <a:spLocks/>
          </p:cNvSpPr>
          <p:nvPr/>
        </p:nvSpPr>
        <p:spPr>
          <a:xfrm>
            <a:off x="6059367" y="2504261"/>
            <a:ext cx="4809916" cy="791029"/>
          </a:xfrm>
          <a:prstGeom prst="rect">
            <a:avLst/>
          </a:prstGeom>
        </p:spPr>
        <p:txBody>
          <a:bodyPr>
            <a:noAutofit/>
          </a:bodyPr>
          <a:lstStyle/>
          <a:p>
            <a:pPr marL="91440" marR="0" lvl="0" indent="-91440" algn="just" defTabSz="914400" rtl="0" eaLnBrk="1" fontAlgn="auto" latinLnBrk="0" hangingPunct="1">
              <a:lnSpc>
                <a:spcPct val="85000"/>
              </a:lnSpc>
              <a:spcBef>
                <a:spcPts val="1300"/>
              </a:spcBef>
              <a:spcAft>
                <a:spcPts val="0"/>
              </a:spcAft>
              <a:buClrTx/>
              <a:buSzTx/>
              <a:buFont typeface="Arial" pitchFamily="34" charset="0"/>
              <a:buChar char=" "/>
              <a:tabLst/>
              <a:defRPr/>
            </a:pPr>
            <a:r>
              <a:rPr lang="en-US" b="1" noProof="0" dirty="0" smtClean="0">
                <a:solidFill>
                  <a:schemeClr val="tx1">
                    <a:lumMod val="85000"/>
                    <a:lumOff val="15000"/>
                  </a:schemeClr>
                </a:solidFill>
              </a:rPr>
              <a:t>Line’s</a:t>
            </a:r>
            <a:r>
              <a:rPr kumimoji="0" lang="en-US" sz="18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re-balanced </a:t>
            </a:r>
            <a:r>
              <a:rPr kumimoji="0" lang="en-US" sz="1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on the basis on the </a:t>
            </a:r>
            <a:r>
              <a:rPr lang="en-US" b="1" dirty="0" smtClean="0">
                <a:solidFill>
                  <a:srgbClr val="FF0000"/>
                </a:solidFill>
              </a:rPr>
              <a:t>T</a:t>
            </a:r>
            <a:r>
              <a:rPr kumimoji="0" lang="en-US" sz="1800" b="1" i="0" u="none" strike="noStrike" kern="1200" cap="none" spc="0" normalizeH="0" baseline="0" noProof="0" dirty="0" err="1" smtClean="0">
                <a:ln>
                  <a:noFill/>
                </a:ln>
                <a:solidFill>
                  <a:srgbClr val="FF0000"/>
                </a:solidFill>
                <a:effectLst/>
                <a:uLnTx/>
                <a:uFillTx/>
                <a:latin typeface="+mn-lt"/>
                <a:ea typeface="+mn-ea"/>
                <a:cs typeface="+mn-cs"/>
              </a:rPr>
              <a:t>ime</a:t>
            </a:r>
            <a:r>
              <a:rPr kumimoji="0" lang="en-US" sz="1800" b="1" i="0" u="none" strike="noStrike" kern="1200" cap="none" spc="0" normalizeH="0" baseline="0" noProof="0" dirty="0" smtClean="0">
                <a:ln>
                  <a:noFill/>
                </a:ln>
                <a:solidFill>
                  <a:srgbClr val="FF0000"/>
                </a:solidFill>
                <a:effectLst/>
                <a:uLnTx/>
                <a:uFillTx/>
                <a:latin typeface="+mn-lt"/>
                <a:ea typeface="+mn-ea"/>
                <a:cs typeface="+mn-cs"/>
              </a:rPr>
              <a:t> </a:t>
            </a:r>
            <a:r>
              <a:rPr kumimoji="0" lang="en-US" sz="1800" b="1" i="0" u="none" strike="noStrike" kern="1200" cap="none" spc="0" normalizeH="0" baseline="0" noProof="0" dirty="0" smtClean="0">
                <a:ln>
                  <a:noFill/>
                </a:ln>
                <a:solidFill>
                  <a:srgbClr val="FF0000"/>
                </a:solidFill>
                <a:effectLst/>
                <a:uLnTx/>
                <a:uFillTx/>
                <a:latin typeface="+mn-lt"/>
                <a:ea typeface="+mn-ea"/>
                <a:cs typeface="+mn-cs"/>
              </a:rPr>
              <a:t>study</a:t>
            </a:r>
            <a:r>
              <a:rPr kumimoji="0" lang="en-US" sz="18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a:t>
            </a:r>
            <a:r>
              <a:rPr kumimoji="0" lang="en-US" sz="1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for </a:t>
            </a:r>
            <a:r>
              <a:rPr kumimoji="0" lang="en-US" sz="18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manpower optimization:</a:t>
            </a:r>
            <a:endPar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
        <p:nvSpPr>
          <p:cNvPr id="9" name="Content Placeholder 8"/>
          <p:cNvSpPr txBox="1">
            <a:spLocks/>
          </p:cNvSpPr>
          <p:nvPr/>
        </p:nvSpPr>
        <p:spPr>
          <a:xfrm>
            <a:off x="6303330" y="3526513"/>
            <a:ext cx="4402223" cy="2884603"/>
          </a:xfrm>
          <a:prstGeom prst="rect">
            <a:avLst/>
          </a:prstGeom>
        </p:spPr>
        <p:txBody>
          <a:bodyPr>
            <a:normAutofit fontScale="92500" lnSpcReduction="20000"/>
          </a:bodyPr>
          <a:lstStyle/>
          <a:p>
            <a:pPr marL="457200" marR="0" lvl="0" indent="-457200" algn="l" defTabSz="914400" rtl="0" eaLnBrk="1" fontAlgn="auto" latinLnBrk="0" hangingPunct="1">
              <a:lnSpc>
                <a:spcPct val="85000"/>
              </a:lnSpc>
              <a:spcBef>
                <a:spcPts val="1300"/>
              </a:spcBef>
              <a:spcAft>
                <a:spcPts val="0"/>
              </a:spcAft>
              <a:buClrTx/>
              <a:buSzTx/>
              <a:buFont typeface="+mj-lt"/>
              <a:buAutoNum type="arabicPeriod"/>
              <a:tabLst/>
              <a:defRPr/>
            </a:pPr>
            <a:r>
              <a:rPr kumimoji="0" lang="en-US" sz="19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Engine Room SGM</a:t>
            </a:r>
          </a:p>
          <a:p>
            <a:pPr marL="457200" marR="0" lvl="0" indent="-457200" algn="l" defTabSz="914400" rtl="0" eaLnBrk="1" fontAlgn="auto" latinLnBrk="0" hangingPunct="1">
              <a:lnSpc>
                <a:spcPct val="85000"/>
              </a:lnSpc>
              <a:spcBef>
                <a:spcPts val="1300"/>
              </a:spcBef>
              <a:spcAft>
                <a:spcPts val="0"/>
              </a:spcAft>
              <a:buClrTx/>
              <a:buSzTx/>
              <a:buFont typeface="+mj-lt"/>
              <a:buAutoNum type="arabicPeriod"/>
              <a:tabLst/>
              <a:defRPr/>
            </a:pPr>
            <a:r>
              <a:rPr kumimoji="0" lang="en-US" sz="19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Front and Rear Floor SGM</a:t>
            </a:r>
          </a:p>
          <a:p>
            <a:pPr marL="457200" marR="0" lvl="0" indent="-457200" algn="l" defTabSz="914400" rtl="0" eaLnBrk="1" fontAlgn="auto" latinLnBrk="0" hangingPunct="1">
              <a:lnSpc>
                <a:spcPct val="85000"/>
              </a:lnSpc>
              <a:spcBef>
                <a:spcPts val="1300"/>
              </a:spcBef>
              <a:spcAft>
                <a:spcPts val="0"/>
              </a:spcAft>
              <a:buClrTx/>
              <a:buSzTx/>
              <a:buFont typeface="+mj-lt"/>
              <a:buAutoNum type="arabicPeriod"/>
              <a:tabLst/>
              <a:defRPr/>
            </a:pPr>
            <a:r>
              <a:rPr kumimoji="0" lang="en-US" sz="19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Underbody SGM</a:t>
            </a:r>
          </a:p>
          <a:p>
            <a:pPr marL="457200" marR="0" lvl="0" indent="-457200" algn="l" defTabSz="914400" rtl="0" eaLnBrk="1" fontAlgn="auto" latinLnBrk="0" hangingPunct="1">
              <a:lnSpc>
                <a:spcPct val="85000"/>
              </a:lnSpc>
              <a:spcBef>
                <a:spcPts val="1300"/>
              </a:spcBef>
              <a:spcAft>
                <a:spcPts val="0"/>
              </a:spcAft>
              <a:buClrTx/>
              <a:buSzTx/>
              <a:buFont typeface="+mj-lt"/>
              <a:buAutoNum type="arabicPeriod"/>
              <a:tabLst/>
              <a:defRPr/>
            </a:pPr>
            <a:r>
              <a:rPr kumimoji="0" lang="en-US" sz="190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Engine Room M300</a:t>
            </a:r>
          </a:p>
          <a:p>
            <a:pPr marL="457200" marR="0" lvl="0" indent="-457200" algn="l" defTabSz="914400" rtl="0" eaLnBrk="1" fontAlgn="auto" latinLnBrk="0" hangingPunct="1">
              <a:lnSpc>
                <a:spcPct val="85000"/>
              </a:lnSpc>
              <a:spcBef>
                <a:spcPts val="1300"/>
              </a:spcBef>
              <a:spcAft>
                <a:spcPts val="0"/>
              </a:spcAft>
              <a:buClrTx/>
              <a:buSzTx/>
              <a:buFont typeface="+mj-lt"/>
              <a:buAutoNum type="arabicPeriod"/>
              <a:tabLst/>
              <a:defRPr/>
            </a:pPr>
            <a:r>
              <a:rPr lang="en-US" sz="1900" b="1" dirty="0" smtClean="0">
                <a:solidFill>
                  <a:schemeClr val="tx1">
                    <a:lumMod val="85000"/>
                    <a:lumOff val="15000"/>
                  </a:schemeClr>
                </a:solidFill>
              </a:rPr>
              <a:t>Front</a:t>
            </a:r>
            <a:r>
              <a:rPr kumimoji="0" lang="en-US" sz="19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Floor M300</a:t>
            </a:r>
          </a:p>
          <a:p>
            <a:pPr marL="457200" marR="0" lvl="0" indent="-457200" algn="l" defTabSz="914400" rtl="0" eaLnBrk="1" fontAlgn="auto" latinLnBrk="0" hangingPunct="1">
              <a:lnSpc>
                <a:spcPct val="85000"/>
              </a:lnSpc>
              <a:spcBef>
                <a:spcPts val="1300"/>
              </a:spcBef>
              <a:spcAft>
                <a:spcPts val="0"/>
              </a:spcAft>
              <a:buClrTx/>
              <a:buSzTx/>
              <a:buFont typeface="+mj-lt"/>
              <a:buAutoNum type="arabicPeriod"/>
              <a:tabLst/>
              <a:defRPr/>
            </a:pPr>
            <a:r>
              <a:rPr lang="en-US" sz="1900" dirty="0" smtClean="0">
                <a:solidFill>
                  <a:schemeClr val="tx1">
                    <a:lumMod val="85000"/>
                    <a:lumOff val="15000"/>
                  </a:schemeClr>
                </a:solidFill>
              </a:rPr>
              <a:t>Rear</a:t>
            </a:r>
            <a:r>
              <a:rPr kumimoji="0" lang="en-US" sz="190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Floor M300</a:t>
            </a:r>
          </a:p>
          <a:p>
            <a:pPr marL="457200" marR="0" lvl="0" indent="-457200" algn="l" defTabSz="914400" rtl="0" eaLnBrk="1" fontAlgn="auto" latinLnBrk="0" hangingPunct="1">
              <a:lnSpc>
                <a:spcPct val="85000"/>
              </a:lnSpc>
              <a:spcBef>
                <a:spcPts val="1300"/>
              </a:spcBef>
              <a:spcAft>
                <a:spcPts val="0"/>
              </a:spcAft>
              <a:buClrTx/>
              <a:buSzTx/>
              <a:buFont typeface="+mj-lt"/>
              <a:buAutoNum type="arabicPeriod"/>
              <a:tabLst/>
              <a:defRPr/>
            </a:pPr>
            <a:r>
              <a:rPr kumimoji="0" lang="en-US" sz="1900" b="1"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Underbody M300</a:t>
            </a:r>
          </a:p>
          <a:p>
            <a:pPr marL="457200" marR="0" lvl="0" indent="-457200" algn="l" defTabSz="914400" rtl="0" eaLnBrk="1" fontAlgn="auto" latinLnBrk="0" hangingPunct="1">
              <a:lnSpc>
                <a:spcPct val="85000"/>
              </a:lnSpc>
              <a:spcBef>
                <a:spcPts val="1300"/>
              </a:spcBef>
              <a:spcAft>
                <a:spcPts val="0"/>
              </a:spcAft>
              <a:buClrTx/>
              <a:buSzTx/>
              <a:buFont typeface="+mj-lt"/>
              <a:buAutoNum type="arabicPeriod"/>
              <a:tabLst/>
              <a:defRPr/>
            </a:pPr>
            <a:r>
              <a:rPr kumimoji="0" lang="en-US" sz="19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Closure SGM</a:t>
            </a:r>
          </a:p>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endParaRPr kumimoji="0" lang="en-US" sz="24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graphicFrame>
        <p:nvGraphicFramePr>
          <p:cNvPr id="10" name="Content Placeholder 10"/>
          <p:cNvGraphicFramePr>
            <a:graphicFrameLocks/>
          </p:cNvGraphicFramePr>
          <p:nvPr/>
        </p:nvGraphicFramePr>
        <p:xfrm>
          <a:off x="961534" y="3978249"/>
          <a:ext cx="4534293" cy="2123676"/>
        </p:xfrm>
        <a:graphic>
          <a:graphicData uri="http://schemas.openxmlformats.org/drawingml/2006/table">
            <a:tbl>
              <a:tblPr/>
              <a:tblGrid>
                <a:gridCol w="933255"/>
                <a:gridCol w="3601038"/>
              </a:tblGrid>
              <a:tr h="350385">
                <a:tc>
                  <a:txBody>
                    <a:bodyPr/>
                    <a:lstStyle/>
                    <a:p>
                      <a:pPr marL="0" marR="0">
                        <a:lnSpc>
                          <a:spcPct val="107000"/>
                        </a:lnSpc>
                        <a:spcBef>
                          <a:spcPts val="0"/>
                        </a:spcBef>
                        <a:spcAft>
                          <a:spcPts val="0"/>
                        </a:spcAft>
                      </a:pPr>
                      <a:r>
                        <a:rPr lang="en-US" sz="1400" b="1" dirty="0">
                          <a:solidFill>
                            <a:srgbClr val="000000"/>
                          </a:solidFill>
                          <a:latin typeface="+mn-lt"/>
                          <a:ea typeface="Times New Roman"/>
                          <a:cs typeface="Times New Roman"/>
                        </a:rPr>
                        <a:t>AREA</a:t>
                      </a:r>
                      <a:endParaRPr lang="en-US" sz="1200" dirty="0">
                        <a:solidFill>
                          <a:srgbClr val="000000"/>
                        </a:solidFill>
                        <a:latin typeface="+mn-lt"/>
                        <a:ea typeface="Calibri"/>
                        <a:cs typeface="Times New Roman"/>
                      </a:endParaRPr>
                    </a:p>
                  </a:txBody>
                  <a:tcPr marL="43084" marR="43084" marT="0" marB="0" anchor="ctr">
                    <a:lnL>
                      <a:noFill/>
                    </a:lnL>
                    <a:lnR>
                      <a:noFill/>
                    </a:lnR>
                    <a:lnT>
                      <a:noFill/>
                    </a:lnT>
                    <a:lnB w="38100" cap="flat" cmpd="sng" algn="ctr">
                      <a:solidFill>
                        <a:srgbClr val="5B9BD5"/>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b="1" dirty="0">
                          <a:solidFill>
                            <a:srgbClr val="000000"/>
                          </a:solidFill>
                          <a:latin typeface="+mn-lt"/>
                          <a:ea typeface="Times New Roman"/>
                          <a:cs typeface="Times New Roman"/>
                        </a:rPr>
                        <a:t>PROPOSAL MADE </a:t>
                      </a:r>
                      <a:endParaRPr lang="en-US" sz="1200" dirty="0">
                        <a:solidFill>
                          <a:srgbClr val="000000"/>
                        </a:solidFill>
                        <a:latin typeface="+mn-lt"/>
                        <a:ea typeface="Calibri"/>
                        <a:cs typeface="Times New Roman"/>
                      </a:endParaRPr>
                    </a:p>
                  </a:txBody>
                  <a:tcPr marL="43084" marR="43084" marT="0" marB="0" anchor="ctr">
                    <a:lnL>
                      <a:noFill/>
                    </a:lnL>
                    <a:lnR>
                      <a:noFill/>
                    </a:lnR>
                    <a:lnT>
                      <a:noFill/>
                    </a:lnT>
                    <a:lnB w="38100" cap="flat" cmpd="sng" algn="ctr">
                      <a:solidFill>
                        <a:srgbClr val="5B9BD5"/>
                      </a:solidFill>
                      <a:prstDash val="solid"/>
                      <a:round/>
                      <a:headEnd type="none" w="med" len="med"/>
                      <a:tailEnd type="none" w="med" len="med"/>
                    </a:lnB>
                    <a:noFill/>
                  </a:tcPr>
                </a:tc>
              </a:tr>
              <a:tr h="350385">
                <a:tc>
                  <a:txBody>
                    <a:bodyPr/>
                    <a:lstStyle/>
                    <a:p>
                      <a:pPr marL="0" marR="0">
                        <a:lnSpc>
                          <a:spcPct val="107000"/>
                        </a:lnSpc>
                        <a:spcBef>
                          <a:spcPts val="0"/>
                        </a:spcBef>
                        <a:spcAft>
                          <a:spcPts val="0"/>
                        </a:spcAft>
                      </a:pPr>
                      <a:r>
                        <a:rPr lang="en-US" sz="1400">
                          <a:solidFill>
                            <a:srgbClr val="000000"/>
                          </a:solidFill>
                          <a:latin typeface="+mn-lt"/>
                          <a:ea typeface="Times New Roman"/>
                          <a:cs typeface="Times New Roman"/>
                        </a:rPr>
                        <a:t>SGM</a:t>
                      </a:r>
                      <a:endParaRPr lang="en-US" sz="1200">
                        <a:solidFill>
                          <a:srgbClr val="000000"/>
                        </a:solidFill>
                        <a:latin typeface="+mn-lt"/>
                        <a:ea typeface="Calibri"/>
                        <a:cs typeface="Times New Roman"/>
                      </a:endParaRPr>
                    </a:p>
                  </a:txBody>
                  <a:tcPr marL="43084" marR="43084" marT="0" marB="0" anchor="ctr">
                    <a:lnL>
                      <a:noFill/>
                    </a:lnL>
                    <a:lnR w="12700" cap="flat" cmpd="sng" algn="ctr">
                      <a:solidFill>
                        <a:srgbClr val="5B9BD5"/>
                      </a:solidFill>
                      <a:prstDash val="solid"/>
                      <a:round/>
                      <a:headEnd type="none" w="med" len="med"/>
                      <a:tailEnd type="none" w="med" len="med"/>
                    </a:lnR>
                    <a:lnT w="38100" cap="flat" cmpd="sng" algn="ctr">
                      <a:solidFill>
                        <a:srgbClr val="5B9BD5"/>
                      </a:solidFill>
                      <a:prstDash val="solid"/>
                      <a:round/>
                      <a:headEnd type="none" w="med" len="med"/>
                      <a:tailEnd type="none" w="med" len="med"/>
                    </a:lnT>
                    <a:lnB>
                      <a:noFill/>
                    </a:lnB>
                    <a:noFill/>
                  </a:tcPr>
                </a:tc>
                <a:tc>
                  <a:txBody>
                    <a:bodyPr/>
                    <a:lstStyle/>
                    <a:p>
                      <a:pPr marL="0" marR="0">
                        <a:lnSpc>
                          <a:spcPct val="107000"/>
                        </a:lnSpc>
                        <a:spcBef>
                          <a:spcPts val="0"/>
                        </a:spcBef>
                        <a:spcAft>
                          <a:spcPts val="0"/>
                        </a:spcAft>
                      </a:pPr>
                      <a:r>
                        <a:rPr lang="en-US" sz="1400" dirty="0">
                          <a:solidFill>
                            <a:srgbClr val="000000"/>
                          </a:solidFill>
                          <a:latin typeface="+mn-lt"/>
                          <a:ea typeface="Times New Roman"/>
                          <a:cs typeface="Times New Roman"/>
                        </a:rPr>
                        <a:t>JPH Change from </a:t>
                      </a:r>
                      <a:r>
                        <a:rPr lang="en-US" sz="1400" b="1" dirty="0">
                          <a:solidFill>
                            <a:srgbClr val="000000"/>
                          </a:solidFill>
                          <a:latin typeface="+mn-lt"/>
                          <a:ea typeface="Times New Roman"/>
                          <a:cs typeface="Times New Roman"/>
                        </a:rPr>
                        <a:t>6JPH/2Shifts</a:t>
                      </a:r>
                      <a:r>
                        <a:rPr lang="en-US" sz="1400" dirty="0">
                          <a:solidFill>
                            <a:srgbClr val="000000"/>
                          </a:solidFill>
                          <a:latin typeface="+mn-lt"/>
                          <a:ea typeface="Times New Roman"/>
                          <a:cs typeface="Times New Roman"/>
                        </a:rPr>
                        <a:t> to </a:t>
                      </a:r>
                      <a:r>
                        <a:rPr lang="en-US" sz="1400" b="1" dirty="0">
                          <a:solidFill>
                            <a:srgbClr val="000000"/>
                          </a:solidFill>
                          <a:latin typeface="+mn-lt"/>
                          <a:ea typeface="Times New Roman"/>
                          <a:cs typeface="Times New Roman"/>
                        </a:rPr>
                        <a:t>2JPH/2Shifts</a:t>
                      </a:r>
                      <a:endParaRPr lang="en-US" sz="1200" b="1" dirty="0">
                        <a:solidFill>
                          <a:srgbClr val="000000"/>
                        </a:solidFill>
                        <a:latin typeface="+mn-lt"/>
                        <a:ea typeface="Calibri"/>
                        <a:cs typeface="Times New Roman"/>
                      </a:endParaRPr>
                    </a:p>
                  </a:txBody>
                  <a:tcPr marL="43084" marR="43084" marT="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38100" cap="flat" cmpd="sng" algn="ctr">
                      <a:solidFill>
                        <a:srgbClr val="5B9BD5"/>
                      </a:solidFill>
                      <a:prstDash val="solid"/>
                      <a:round/>
                      <a:headEnd type="none" w="med" len="med"/>
                      <a:tailEnd type="none" w="med" len="med"/>
                    </a:lnT>
                    <a:lnB>
                      <a:noFill/>
                    </a:lnB>
                    <a:noFill/>
                  </a:tcPr>
                </a:tc>
              </a:tr>
              <a:tr h="350385">
                <a:tc>
                  <a:txBody>
                    <a:bodyPr/>
                    <a:lstStyle/>
                    <a:p>
                      <a:pPr marL="0" marR="0">
                        <a:lnSpc>
                          <a:spcPct val="107000"/>
                        </a:lnSpc>
                        <a:spcBef>
                          <a:spcPts val="0"/>
                        </a:spcBef>
                        <a:spcAft>
                          <a:spcPts val="0"/>
                        </a:spcAft>
                      </a:pPr>
                      <a:r>
                        <a:rPr lang="en-US" sz="1400">
                          <a:solidFill>
                            <a:srgbClr val="000000"/>
                          </a:solidFill>
                          <a:latin typeface="+mn-lt"/>
                          <a:ea typeface="Times New Roman"/>
                          <a:cs typeface="Times New Roman"/>
                        </a:rPr>
                        <a:t>M300</a:t>
                      </a:r>
                      <a:endParaRPr lang="en-US" sz="1200">
                        <a:solidFill>
                          <a:srgbClr val="000000"/>
                        </a:solidFill>
                        <a:latin typeface="+mn-lt"/>
                        <a:ea typeface="Calibri"/>
                        <a:cs typeface="Times New Roman"/>
                      </a:endParaRPr>
                    </a:p>
                  </a:txBody>
                  <a:tcPr marL="43084" marR="43084" marT="0" marB="0" anchor="ctr">
                    <a:lnL>
                      <a:noFill/>
                    </a:lnL>
                    <a:lnR w="12700" cap="flat" cmpd="sng" algn="ctr">
                      <a:solidFill>
                        <a:srgbClr val="5B9BD5"/>
                      </a:solidFill>
                      <a:prstDash val="solid"/>
                      <a:round/>
                      <a:headEnd type="none" w="med" len="med"/>
                      <a:tailEnd type="none" w="med" len="med"/>
                    </a:lnR>
                    <a:lnT>
                      <a:noFill/>
                    </a:lnT>
                    <a:lnB>
                      <a:noFill/>
                    </a:lnB>
                    <a:noFill/>
                  </a:tcPr>
                </a:tc>
                <a:tc>
                  <a:txBody>
                    <a:bodyPr/>
                    <a:lstStyle/>
                    <a:p>
                      <a:pPr marL="0" marR="0">
                        <a:lnSpc>
                          <a:spcPct val="107000"/>
                        </a:lnSpc>
                        <a:spcBef>
                          <a:spcPts val="0"/>
                        </a:spcBef>
                        <a:spcAft>
                          <a:spcPts val="0"/>
                        </a:spcAft>
                      </a:pPr>
                      <a:r>
                        <a:rPr lang="en-US" sz="1400" dirty="0">
                          <a:solidFill>
                            <a:srgbClr val="000000"/>
                          </a:solidFill>
                          <a:latin typeface="+mn-lt"/>
                          <a:ea typeface="Times New Roman"/>
                          <a:cs typeface="Times New Roman"/>
                        </a:rPr>
                        <a:t>JPH Change from </a:t>
                      </a:r>
                      <a:r>
                        <a:rPr lang="en-US" sz="1400" b="1" dirty="0">
                          <a:solidFill>
                            <a:srgbClr val="000000"/>
                          </a:solidFill>
                          <a:latin typeface="+mn-lt"/>
                          <a:ea typeface="Times New Roman"/>
                          <a:cs typeface="Times New Roman"/>
                        </a:rPr>
                        <a:t>18JPH/2S</a:t>
                      </a:r>
                      <a:r>
                        <a:rPr lang="en-US" sz="1400" dirty="0">
                          <a:solidFill>
                            <a:srgbClr val="000000"/>
                          </a:solidFill>
                          <a:latin typeface="+mn-lt"/>
                          <a:ea typeface="Times New Roman"/>
                          <a:cs typeface="Times New Roman"/>
                        </a:rPr>
                        <a:t> to </a:t>
                      </a:r>
                      <a:r>
                        <a:rPr lang="en-US" sz="1400" b="1" dirty="0">
                          <a:solidFill>
                            <a:srgbClr val="000000"/>
                          </a:solidFill>
                          <a:latin typeface="+mn-lt"/>
                          <a:ea typeface="Times New Roman"/>
                          <a:cs typeface="Times New Roman"/>
                        </a:rPr>
                        <a:t>22JPH/2S</a:t>
                      </a:r>
                      <a:endParaRPr lang="en-US" sz="1200" b="1" dirty="0">
                        <a:solidFill>
                          <a:srgbClr val="000000"/>
                        </a:solidFill>
                        <a:latin typeface="+mn-lt"/>
                        <a:ea typeface="Calibri"/>
                        <a:cs typeface="Times New Roman"/>
                      </a:endParaRPr>
                    </a:p>
                  </a:txBody>
                  <a:tcPr marL="43084" marR="43084" marT="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a:noFill/>
                    </a:lnT>
                    <a:lnB>
                      <a:noFill/>
                    </a:lnB>
                  </a:tcPr>
                </a:tc>
              </a:tr>
              <a:tr h="602690">
                <a:tc>
                  <a:txBody>
                    <a:bodyPr/>
                    <a:lstStyle/>
                    <a:p>
                      <a:pPr marL="0" marR="0">
                        <a:lnSpc>
                          <a:spcPct val="107000"/>
                        </a:lnSpc>
                        <a:spcBef>
                          <a:spcPts val="0"/>
                        </a:spcBef>
                        <a:spcAft>
                          <a:spcPts val="0"/>
                        </a:spcAft>
                      </a:pPr>
                      <a:r>
                        <a:rPr lang="en-US" sz="1400">
                          <a:solidFill>
                            <a:srgbClr val="000000"/>
                          </a:solidFill>
                          <a:latin typeface="+mn-lt"/>
                          <a:ea typeface="Times New Roman"/>
                          <a:cs typeface="Times New Roman"/>
                        </a:rPr>
                        <a:t>CLOSURES</a:t>
                      </a:r>
                      <a:endParaRPr lang="en-US" sz="1200">
                        <a:solidFill>
                          <a:srgbClr val="000000"/>
                        </a:solidFill>
                        <a:latin typeface="+mn-lt"/>
                        <a:ea typeface="Calibri"/>
                        <a:cs typeface="Times New Roman"/>
                      </a:endParaRPr>
                    </a:p>
                  </a:txBody>
                  <a:tcPr marL="43084" marR="43084" marT="0" marB="0" anchor="ctr">
                    <a:lnL>
                      <a:noFill/>
                    </a:lnL>
                    <a:lnR w="12700" cap="flat" cmpd="sng" algn="ctr">
                      <a:solidFill>
                        <a:srgbClr val="5B9BD5"/>
                      </a:solidFill>
                      <a:prstDash val="solid"/>
                      <a:round/>
                      <a:headEnd type="none" w="med" len="med"/>
                      <a:tailEnd type="none" w="med" len="med"/>
                    </a:lnR>
                    <a:lnT>
                      <a:noFill/>
                    </a:lnT>
                    <a:lnB>
                      <a:noFill/>
                    </a:lnB>
                    <a:noFill/>
                  </a:tcPr>
                </a:tc>
                <a:tc>
                  <a:txBody>
                    <a:bodyPr/>
                    <a:lstStyle/>
                    <a:p>
                      <a:pPr marL="0" marR="0">
                        <a:lnSpc>
                          <a:spcPct val="107000"/>
                        </a:lnSpc>
                        <a:spcBef>
                          <a:spcPts val="0"/>
                        </a:spcBef>
                        <a:spcAft>
                          <a:spcPts val="0"/>
                        </a:spcAft>
                      </a:pPr>
                      <a:r>
                        <a:rPr lang="en-US" sz="1400" dirty="0">
                          <a:solidFill>
                            <a:srgbClr val="000000"/>
                          </a:solidFill>
                          <a:latin typeface="+mn-lt"/>
                          <a:ea typeface="Times New Roman"/>
                          <a:cs typeface="Times New Roman"/>
                        </a:rPr>
                        <a:t>Closures M300 JPH change from </a:t>
                      </a:r>
                      <a:r>
                        <a:rPr lang="en-US" sz="1400" b="1" dirty="0">
                          <a:solidFill>
                            <a:srgbClr val="000000"/>
                          </a:solidFill>
                          <a:latin typeface="+mn-lt"/>
                          <a:ea typeface="Times New Roman"/>
                          <a:cs typeface="Times New Roman"/>
                        </a:rPr>
                        <a:t>15JPH/3S to 18JPH/3S </a:t>
                      </a:r>
                      <a:r>
                        <a:rPr lang="en-US" sz="1400" dirty="0">
                          <a:solidFill>
                            <a:srgbClr val="000000"/>
                          </a:solidFill>
                          <a:latin typeface="+mn-lt"/>
                          <a:ea typeface="Times New Roman"/>
                          <a:cs typeface="Times New Roman"/>
                        </a:rPr>
                        <a:t>AND Closures SGM JPH change from </a:t>
                      </a:r>
                      <a:r>
                        <a:rPr lang="en-US" sz="1400" b="1" dirty="0">
                          <a:solidFill>
                            <a:srgbClr val="000000"/>
                          </a:solidFill>
                          <a:latin typeface="+mn-lt"/>
                          <a:ea typeface="Times New Roman"/>
                          <a:cs typeface="Times New Roman"/>
                        </a:rPr>
                        <a:t>6JPH/2S to 6JPH/1S</a:t>
                      </a:r>
                      <a:endParaRPr lang="en-US" sz="1200" b="1" dirty="0">
                        <a:solidFill>
                          <a:srgbClr val="000000"/>
                        </a:solidFill>
                        <a:latin typeface="+mn-lt"/>
                        <a:ea typeface="Calibri"/>
                        <a:cs typeface="Times New Roman"/>
                      </a:endParaRPr>
                    </a:p>
                  </a:txBody>
                  <a:tcPr marL="43084" marR="43084" marT="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a:noFill/>
                    </a:lnT>
                    <a:lnB>
                      <a:noFill/>
                    </a:lnB>
                    <a:noFill/>
                  </a:tcPr>
                </a:tc>
              </a:tr>
              <a:tr h="397770">
                <a:tc>
                  <a:txBody>
                    <a:bodyPr/>
                    <a:lstStyle/>
                    <a:p>
                      <a:pPr marL="0" marR="0">
                        <a:lnSpc>
                          <a:spcPct val="107000"/>
                        </a:lnSpc>
                        <a:spcBef>
                          <a:spcPts val="0"/>
                        </a:spcBef>
                        <a:spcAft>
                          <a:spcPts val="0"/>
                        </a:spcAft>
                      </a:pPr>
                      <a:r>
                        <a:rPr lang="en-US" sz="1400">
                          <a:solidFill>
                            <a:srgbClr val="000000"/>
                          </a:solidFill>
                          <a:latin typeface="+mn-lt"/>
                          <a:ea typeface="Times New Roman"/>
                          <a:cs typeface="Times New Roman"/>
                        </a:rPr>
                        <a:t>ROBOTS</a:t>
                      </a:r>
                      <a:endParaRPr lang="en-US" sz="1200">
                        <a:solidFill>
                          <a:srgbClr val="000000"/>
                        </a:solidFill>
                        <a:latin typeface="+mn-lt"/>
                        <a:ea typeface="Calibri"/>
                        <a:cs typeface="Times New Roman"/>
                      </a:endParaRPr>
                    </a:p>
                  </a:txBody>
                  <a:tcPr marL="43084" marR="43084" marT="0" marB="0" anchor="ctr">
                    <a:lnL>
                      <a:noFill/>
                    </a:lnL>
                    <a:lnR w="12700" cap="flat" cmpd="sng" algn="ctr">
                      <a:solidFill>
                        <a:srgbClr val="5B9BD5"/>
                      </a:solidFill>
                      <a:prstDash val="solid"/>
                      <a:round/>
                      <a:headEnd type="none" w="med" len="med"/>
                      <a:tailEnd type="none" w="med" len="med"/>
                    </a:lnR>
                    <a:lnT>
                      <a:noFill/>
                    </a:lnT>
                    <a:lnB>
                      <a:noFill/>
                    </a:lnB>
                    <a:noFill/>
                  </a:tcPr>
                </a:tc>
                <a:tc>
                  <a:txBody>
                    <a:bodyPr/>
                    <a:lstStyle/>
                    <a:p>
                      <a:pPr marL="0" marR="0">
                        <a:lnSpc>
                          <a:spcPct val="107000"/>
                        </a:lnSpc>
                        <a:spcBef>
                          <a:spcPts val="0"/>
                        </a:spcBef>
                        <a:spcAft>
                          <a:spcPts val="0"/>
                        </a:spcAft>
                      </a:pPr>
                      <a:r>
                        <a:rPr lang="en-US" sz="1400" dirty="0">
                          <a:solidFill>
                            <a:srgbClr val="000000"/>
                          </a:solidFill>
                          <a:latin typeface="+mn-lt"/>
                          <a:ea typeface="Times New Roman"/>
                          <a:cs typeface="Times New Roman"/>
                        </a:rPr>
                        <a:t>Proposal of transferring Robots from Australia</a:t>
                      </a:r>
                      <a:endParaRPr lang="en-US" sz="1200" dirty="0">
                        <a:solidFill>
                          <a:srgbClr val="000000"/>
                        </a:solidFill>
                        <a:latin typeface="+mn-lt"/>
                        <a:ea typeface="Calibri"/>
                        <a:cs typeface="Times New Roman"/>
                      </a:endParaRPr>
                    </a:p>
                  </a:txBody>
                  <a:tcPr marL="43084" marR="43084" marT="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a:noFill/>
                    </a:lnT>
                    <a:lnB w="12700" cap="flat" cmpd="sng" algn="ctr">
                      <a:solidFill>
                        <a:srgbClr val="5B9BD5"/>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41303207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123015"/>
            <a:ext cx="10772775" cy="1141009"/>
          </a:xfrm>
        </p:spPr>
        <p:txBody>
          <a:bodyPr/>
          <a:lstStyle/>
          <a:p>
            <a:pPr lvl="0"/>
            <a:r>
              <a:rPr lang="en-US" b="1" dirty="0" smtClean="0"/>
              <a:t>Line Balancing Calculations &amp;Examples :</a:t>
            </a:r>
            <a:endParaRPr lang="en-US" b="1" dirty="0"/>
          </a:p>
        </p:txBody>
      </p:sp>
      <p:pic>
        <p:nvPicPr>
          <p:cNvPr id="2052" name="Picture 4"/>
          <p:cNvPicPr>
            <a:picLocks noChangeAspect="1" noChangeArrowheads="1"/>
          </p:cNvPicPr>
          <p:nvPr/>
        </p:nvPicPr>
        <p:blipFill>
          <a:blip r:embed="rId3"/>
          <a:srcRect/>
          <a:stretch>
            <a:fillRect/>
          </a:stretch>
        </p:blipFill>
        <p:spPr bwMode="auto">
          <a:xfrm>
            <a:off x="6464458" y="1210984"/>
            <a:ext cx="4329953" cy="5647016"/>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1270501" y="1274945"/>
            <a:ext cx="4369888" cy="3464465"/>
          </a:xfrm>
          <a:prstGeom prst="rect">
            <a:avLst/>
          </a:prstGeom>
          <a:noFill/>
          <a:ln w="9525">
            <a:noFill/>
            <a:miter lim="800000"/>
            <a:headEnd/>
            <a:tailEnd/>
          </a:ln>
          <a:effectLst/>
        </p:spPr>
      </p:pic>
      <p:pic>
        <p:nvPicPr>
          <p:cNvPr id="7" name="Picture 6"/>
          <p:cNvPicPr>
            <a:picLocks noChangeAspect="1" noChangeArrowheads="1"/>
          </p:cNvPicPr>
          <p:nvPr/>
        </p:nvPicPr>
        <p:blipFill>
          <a:blip r:embed="rId5"/>
          <a:srcRect l="4349" t="10970" r="1875" b="9377"/>
          <a:stretch>
            <a:fillRect/>
          </a:stretch>
        </p:blipFill>
        <p:spPr bwMode="auto">
          <a:xfrm>
            <a:off x="1568918" y="4772369"/>
            <a:ext cx="3493970" cy="1897611"/>
          </a:xfrm>
          <a:prstGeom prst="rect">
            <a:avLst/>
          </a:prstGeom>
          <a:noFill/>
          <a:ln w="25400">
            <a:solidFill>
              <a:schemeClr val="tx1"/>
            </a:solidFill>
            <a:miter lim="800000"/>
            <a:headEnd/>
            <a:tailEnd/>
          </a:ln>
        </p:spPr>
      </p:pic>
    </p:spTree>
    <p:extLst>
      <p:ext uri="{BB962C8B-B14F-4D97-AF65-F5344CB8AC3E}">
        <p14:creationId xmlns="" xmlns:p14="http://schemas.microsoft.com/office/powerpoint/2010/main" val="19913234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6300" y="1031082"/>
            <a:ext cx="2286000" cy="528637"/>
          </a:xfrm>
        </p:spPr>
        <p:txBody>
          <a:bodyPr anchor="ctr">
            <a:noAutofit/>
          </a:bodyPr>
          <a:lstStyle/>
          <a:p>
            <a:pPr algn="ctr"/>
            <a:r>
              <a:rPr lang="en-US" sz="2400" dirty="0" smtClean="0"/>
              <a:t>Front Floor</a:t>
            </a:r>
            <a:endParaRPr lang="en-US" sz="2400" dirty="0"/>
          </a:p>
        </p:txBody>
      </p:sp>
      <p:sp>
        <p:nvSpPr>
          <p:cNvPr id="4" name="Rectangle 3"/>
          <p:cNvSpPr/>
          <p:nvPr/>
        </p:nvSpPr>
        <p:spPr>
          <a:xfrm>
            <a:off x="2857500" y="1828800"/>
            <a:ext cx="2044700" cy="2959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4"/>
          <p:cNvSpPr/>
          <p:nvPr/>
        </p:nvSpPr>
        <p:spPr>
          <a:xfrm>
            <a:off x="7315200" y="1828800"/>
            <a:ext cx="2044700" cy="2959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7962900" y="2222500"/>
            <a:ext cx="812800" cy="4445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#210</a:t>
            </a:r>
            <a:endParaRPr lang="en-US" dirty="0"/>
          </a:p>
        </p:txBody>
      </p:sp>
      <p:sp>
        <p:nvSpPr>
          <p:cNvPr id="7" name="Rectangle 6"/>
          <p:cNvSpPr/>
          <p:nvPr/>
        </p:nvSpPr>
        <p:spPr>
          <a:xfrm>
            <a:off x="7931150" y="3937000"/>
            <a:ext cx="812800" cy="4445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#220</a:t>
            </a:r>
            <a:endParaRPr lang="en-US" dirty="0"/>
          </a:p>
        </p:txBody>
      </p:sp>
      <p:sp>
        <p:nvSpPr>
          <p:cNvPr id="8" name="Rectangle 7"/>
          <p:cNvSpPr/>
          <p:nvPr/>
        </p:nvSpPr>
        <p:spPr>
          <a:xfrm>
            <a:off x="3473450" y="2222500"/>
            <a:ext cx="812800" cy="4445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#210</a:t>
            </a:r>
            <a:endParaRPr lang="en-US" dirty="0"/>
          </a:p>
        </p:txBody>
      </p:sp>
      <p:sp>
        <p:nvSpPr>
          <p:cNvPr id="9" name="Rectangle 8"/>
          <p:cNvSpPr/>
          <p:nvPr/>
        </p:nvSpPr>
        <p:spPr>
          <a:xfrm>
            <a:off x="3473450" y="3086100"/>
            <a:ext cx="812800" cy="4445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#220</a:t>
            </a:r>
            <a:endParaRPr lang="en-US" dirty="0"/>
          </a:p>
        </p:txBody>
      </p:sp>
      <p:sp>
        <p:nvSpPr>
          <p:cNvPr id="10" name="Rectangle 9"/>
          <p:cNvSpPr/>
          <p:nvPr/>
        </p:nvSpPr>
        <p:spPr>
          <a:xfrm>
            <a:off x="3473450" y="3937000"/>
            <a:ext cx="812800" cy="4445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#230</a:t>
            </a:r>
            <a:endParaRPr lang="en-US" dirty="0"/>
          </a:p>
        </p:txBody>
      </p:sp>
      <p:sp>
        <p:nvSpPr>
          <p:cNvPr id="11" name="Rectangle 10"/>
          <p:cNvSpPr/>
          <p:nvPr/>
        </p:nvSpPr>
        <p:spPr>
          <a:xfrm>
            <a:off x="3644900" y="1689100"/>
            <a:ext cx="419100" cy="241300"/>
          </a:xfrm>
          <a:prstGeom prst="rect">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#205</a:t>
            </a:r>
            <a:endParaRPr lang="en-US" sz="900" dirty="0"/>
          </a:p>
        </p:txBody>
      </p:sp>
      <p:sp>
        <p:nvSpPr>
          <p:cNvPr id="12" name="Heptagon 11"/>
          <p:cNvSpPr/>
          <p:nvPr/>
        </p:nvSpPr>
        <p:spPr>
          <a:xfrm>
            <a:off x="8902700" y="1930400"/>
            <a:ext cx="279400" cy="292100"/>
          </a:xfrm>
          <a:prstGeom prst="hep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a:t>
            </a:r>
            <a:endParaRPr lang="en-US" dirty="0"/>
          </a:p>
        </p:txBody>
      </p:sp>
      <p:sp>
        <p:nvSpPr>
          <p:cNvPr id="13" name="Heptagon 12"/>
          <p:cNvSpPr/>
          <p:nvPr/>
        </p:nvSpPr>
        <p:spPr>
          <a:xfrm>
            <a:off x="7556500" y="1930400"/>
            <a:ext cx="279400" cy="292100"/>
          </a:xfrm>
          <a:prstGeom prst="hep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a:t>
            </a:r>
            <a:endParaRPr lang="en-US" dirty="0"/>
          </a:p>
        </p:txBody>
      </p:sp>
      <p:sp>
        <p:nvSpPr>
          <p:cNvPr id="14" name="Heptagon 13"/>
          <p:cNvSpPr/>
          <p:nvPr/>
        </p:nvSpPr>
        <p:spPr>
          <a:xfrm>
            <a:off x="4413250" y="1930400"/>
            <a:ext cx="279400" cy="292100"/>
          </a:xfrm>
          <a:prstGeom prst="hep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15" name="Heptagon 14"/>
          <p:cNvSpPr/>
          <p:nvPr/>
        </p:nvSpPr>
        <p:spPr>
          <a:xfrm>
            <a:off x="3111500" y="1930400"/>
            <a:ext cx="279400" cy="292100"/>
          </a:xfrm>
          <a:prstGeom prst="hep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4</a:t>
            </a:r>
            <a:endParaRPr lang="en-US" dirty="0"/>
          </a:p>
        </p:txBody>
      </p:sp>
      <p:sp>
        <p:nvSpPr>
          <p:cNvPr id="16" name="Heptagon 15"/>
          <p:cNvSpPr/>
          <p:nvPr/>
        </p:nvSpPr>
        <p:spPr>
          <a:xfrm>
            <a:off x="4413250" y="3530600"/>
            <a:ext cx="279400" cy="292100"/>
          </a:xfrm>
          <a:prstGeom prst="hep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5</a:t>
            </a:r>
            <a:endParaRPr lang="en-US" dirty="0"/>
          </a:p>
        </p:txBody>
      </p:sp>
      <p:sp>
        <p:nvSpPr>
          <p:cNvPr id="17" name="Heptagon 16"/>
          <p:cNvSpPr/>
          <p:nvPr/>
        </p:nvSpPr>
        <p:spPr>
          <a:xfrm>
            <a:off x="3067050" y="3530600"/>
            <a:ext cx="279400" cy="292100"/>
          </a:xfrm>
          <a:prstGeom prst="hep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6</a:t>
            </a:r>
            <a:endParaRPr lang="en-US" dirty="0"/>
          </a:p>
        </p:txBody>
      </p:sp>
      <p:sp>
        <p:nvSpPr>
          <p:cNvPr id="18" name="Rectangle 17"/>
          <p:cNvSpPr/>
          <p:nvPr/>
        </p:nvSpPr>
        <p:spPr>
          <a:xfrm>
            <a:off x="1917700" y="5549900"/>
            <a:ext cx="8559800" cy="1092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Down Arrow 18"/>
          <p:cNvSpPr/>
          <p:nvPr/>
        </p:nvSpPr>
        <p:spPr>
          <a:xfrm>
            <a:off x="9639300" y="2082800"/>
            <a:ext cx="254000" cy="27051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Down Arrow 19"/>
          <p:cNvSpPr/>
          <p:nvPr/>
        </p:nvSpPr>
        <p:spPr>
          <a:xfrm>
            <a:off x="2289175" y="2082800"/>
            <a:ext cx="254000" cy="27051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Snip Same Side Corner Rectangle 20"/>
          <p:cNvSpPr/>
          <p:nvPr/>
        </p:nvSpPr>
        <p:spPr>
          <a:xfrm>
            <a:off x="2857500" y="5524500"/>
            <a:ext cx="615950" cy="381000"/>
          </a:xfrm>
          <a:prstGeom prst="snip2Same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Snip Same Side Corner Rectangle 21"/>
          <p:cNvSpPr/>
          <p:nvPr/>
        </p:nvSpPr>
        <p:spPr>
          <a:xfrm>
            <a:off x="4241800" y="5524500"/>
            <a:ext cx="615950" cy="381000"/>
          </a:xfrm>
          <a:prstGeom prst="snip2Same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itle 1"/>
          <p:cNvSpPr txBox="1">
            <a:spLocks/>
          </p:cNvSpPr>
          <p:nvPr/>
        </p:nvSpPr>
        <p:spPr>
          <a:xfrm>
            <a:off x="2736850" y="1031082"/>
            <a:ext cx="2286000" cy="5286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smtClean="0">
                <a:solidFill>
                  <a:schemeClr val="bg1"/>
                </a:solidFill>
              </a:rPr>
              <a:t>Rear Floor</a:t>
            </a:r>
            <a:endParaRPr lang="en-US" sz="2400" dirty="0">
              <a:solidFill>
                <a:schemeClr val="bg1"/>
              </a:solidFill>
            </a:endParaRPr>
          </a:p>
        </p:txBody>
      </p:sp>
      <p:sp>
        <p:nvSpPr>
          <p:cNvPr id="24" name="Title 1"/>
          <p:cNvSpPr txBox="1">
            <a:spLocks/>
          </p:cNvSpPr>
          <p:nvPr/>
        </p:nvSpPr>
        <p:spPr>
          <a:xfrm>
            <a:off x="10477500" y="187327"/>
            <a:ext cx="1714500" cy="5286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smtClean="0">
                <a:solidFill>
                  <a:srgbClr val="C00000"/>
                </a:solidFill>
              </a:rPr>
              <a:t>SGM – 6 JPH</a:t>
            </a:r>
            <a:endParaRPr lang="en-US" sz="2400" b="1" dirty="0">
              <a:solidFill>
                <a:srgbClr val="C00000"/>
              </a:solidFill>
            </a:endParaRPr>
          </a:p>
        </p:txBody>
      </p:sp>
      <p:sp>
        <p:nvSpPr>
          <p:cNvPr id="25" name="Snip Same Side Corner Rectangle 24"/>
          <p:cNvSpPr/>
          <p:nvPr/>
        </p:nvSpPr>
        <p:spPr>
          <a:xfrm rot="10800000">
            <a:off x="3479800" y="6286500"/>
            <a:ext cx="615950" cy="381000"/>
          </a:xfrm>
          <a:prstGeom prst="snip2Same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itle 1"/>
          <p:cNvSpPr txBox="1">
            <a:spLocks/>
          </p:cNvSpPr>
          <p:nvPr/>
        </p:nvSpPr>
        <p:spPr>
          <a:xfrm>
            <a:off x="4857750" y="6022181"/>
            <a:ext cx="2698750" cy="3659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Underbody</a:t>
            </a:r>
            <a:endParaRPr lang="en-US" sz="3600" dirty="0"/>
          </a:p>
        </p:txBody>
      </p:sp>
      <p:sp>
        <p:nvSpPr>
          <p:cNvPr id="27" name="Right Arrow 26"/>
          <p:cNvSpPr/>
          <p:nvPr/>
        </p:nvSpPr>
        <p:spPr>
          <a:xfrm>
            <a:off x="2543175" y="5996781"/>
            <a:ext cx="2479675" cy="20082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ight Arrow 27"/>
          <p:cNvSpPr/>
          <p:nvPr/>
        </p:nvSpPr>
        <p:spPr>
          <a:xfrm>
            <a:off x="7470775" y="6022181"/>
            <a:ext cx="2479675" cy="20082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itle 1"/>
          <p:cNvSpPr txBox="1">
            <a:spLocks/>
          </p:cNvSpPr>
          <p:nvPr/>
        </p:nvSpPr>
        <p:spPr>
          <a:xfrm>
            <a:off x="57150" y="225427"/>
            <a:ext cx="6496050" cy="5286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smtClean="0">
                <a:solidFill>
                  <a:schemeClr val="bg1"/>
                </a:solidFill>
              </a:rPr>
              <a:t>Line balancing : Front &amp; Rear </a:t>
            </a:r>
            <a:r>
              <a:rPr lang="en-US" sz="2800" b="1" dirty="0" smtClean="0">
                <a:solidFill>
                  <a:schemeClr val="bg1"/>
                </a:solidFill>
              </a:rPr>
              <a:t>Floor (SGM)</a:t>
            </a:r>
            <a:endParaRPr lang="en-US" sz="2800" b="1" dirty="0" smtClean="0">
              <a:solidFill>
                <a:schemeClr val="bg1"/>
              </a:solidFill>
            </a:endParaRPr>
          </a:p>
        </p:txBody>
      </p:sp>
    </p:spTree>
    <p:extLst>
      <p:ext uri="{BB962C8B-B14F-4D97-AF65-F5344CB8AC3E}">
        <p14:creationId xmlns="" xmlns:p14="http://schemas.microsoft.com/office/powerpoint/2010/main" val="17099194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path" presetSubtype="0" accel="50000" decel="50000" fill="hold" grpId="0" nodeType="clickEffect">
                                  <p:stCondLst>
                                    <p:cond delay="0"/>
                                  </p:stCondLst>
                                  <p:childTnLst>
                                    <p:animMotion origin="layout" path="M 3.33333E-6 2.22222E-6 C 3.33333E-6 0.08148 -0.00118 0.25023 -0.00118 0.33171 C -0.00118 0.44143 -0.10104 0.48958 -0.18256 0.48958 L -0.36511 0.48958 " pathEditMode="relative" rAng="0" ptsTypes="AAAA">
                                      <p:cBhvr>
                                        <p:cTn id="6" dur="5000" fill="hold"/>
                                        <p:tgtEl>
                                          <p:spTgt spid="12"/>
                                        </p:tgtEl>
                                        <p:attrNameLst>
                                          <p:attrName>ppt_x</p:attrName>
                                          <p:attrName>ppt_y</p:attrName>
                                        </p:attrNameLst>
                                      </p:cBhvr>
                                      <p:rCtr x="-18255" y="24468"/>
                                    </p:animMotion>
                                  </p:childTnLst>
                                </p:cTn>
                              </p:par>
                              <p:par>
                                <p:cTn id="7" presetID="42" presetClass="path" presetSubtype="0" accel="50000" decel="50000" fill="hold" grpId="0" nodeType="withEffect">
                                  <p:stCondLst>
                                    <p:cond delay="0"/>
                                  </p:stCondLst>
                                  <p:childTnLst>
                                    <p:animMotion origin="layout" path="M 1.11022E-16 2.22222E-6 L -0.00104 0.33611 " pathEditMode="relative" rAng="0" ptsTypes="AA">
                                      <p:cBhvr>
                                        <p:cTn id="8" dur="3250" fill="hold"/>
                                        <p:tgtEl>
                                          <p:spTgt spid="13"/>
                                        </p:tgtEl>
                                        <p:attrNameLst>
                                          <p:attrName>ppt_x</p:attrName>
                                          <p:attrName>ppt_y</p:attrName>
                                        </p:attrNameLst>
                                      </p:cBhvr>
                                      <p:rCtr x="-52" y="16806"/>
                                    </p:animMotion>
                                  </p:childTnLst>
                                </p:cTn>
                              </p:par>
                              <p:par>
                                <p:cTn id="9" presetID="42" presetClass="path" presetSubtype="0" accel="50000" decel="50000" fill="hold" grpId="0" nodeType="withEffect">
                                  <p:stCondLst>
                                    <p:cond delay="0"/>
                                  </p:stCondLst>
                                  <p:childTnLst>
                                    <p:animMotion origin="layout" path="M 2.5E-6 2.22222E-6 L -0.00052 0.18981 " pathEditMode="relative" rAng="0" ptsTypes="AA">
                                      <p:cBhvr>
                                        <p:cTn id="10" dur="2000" fill="hold"/>
                                        <p:tgtEl>
                                          <p:spTgt spid="14"/>
                                        </p:tgtEl>
                                        <p:attrNameLst>
                                          <p:attrName>ppt_x</p:attrName>
                                          <p:attrName>ppt_y</p:attrName>
                                        </p:attrNameLst>
                                      </p:cBhvr>
                                      <p:rCtr x="-26" y="9491"/>
                                    </p:animMotion>
                                  </p:childTnLst>
                                </p:cTn>
                              </p:par>
                              <p:par>
                                <p:cTn id="11" presetID="42" presetClass="path" presetSubtype="0" accel="50000" decel="50000" fill="hold" grpId="0" nodeType="withEffect">
                                  <p:stCondLst>
                                    <p:cond delay="0"/>
                                  </p:stCondLst>
                                  <p:childTnLst>
                                    <p:animMotion origin="layout" path="M 3.33333E-6 2.22222E-6 L 0.00104 0.19166 " pathEditMode="relative" rAng="0" ptsTypes="AA">
                                      <p:cBhvr>
                                        <p:cTn id="12" dur="2000" fill="hold"/>
                                        <p:tgtEl>
                                          <p:spTgt spid="15"/>
                                        </p:tgtEl>
                                        <p:attrNameLst>
                                          <p:attrName>ppt_x</p:attrName>
                                          <p:attrName>ppt_y</p:attrName>
                                        </p:attrNameLst>
                                      </p:cBhvr>
                                      <p:rCtr x="52" y="9583"/>
                                    </p:animMotion>
                                  </p:childTnLst>
                                </p:cTn>
                              </p:par>
                              <p:par>
                                <p:cTn id="13" presetID="42" presetClass="path" presetSubtype="0" accel="50000" decel="50000" fill="hold" grpId="0" nodeType="withEffect">
                                  <p:stCondLst>
                                    <p:cond delay="2000"/>
                                  </p:stCondLst>
                                  <p:childTnLst>
                                    <p:animMotion origin="layout" path="M -8.33333E-7 -1.11111E-6 L -8.33333E-7 0.25 " pathEditMode="relative" rAng="0" ptsTypes="AA">
                                      <p:cBhvr>
                                        <p:cTn id="14" dur="2000" fill="hold"/>
                                        <p:tgtEl>
                                          <p:spTgt spid="17"/>
                                        </p:tgtEl>
                                        <p:attrNameLst>
                                          <p:attrName>ppt_x</p:attrName>
                                          <p:attrName>ppt_y</p:attrName>
                                        </p:attrNameLst>
                                      </p:cBhvr>
                                      <p:rCtr x="0" y="12500"/>
                                    </p:animMotion>
                                  </p:childTnLst>
                                </p:cTn>
                              </p:par>
                              <p:par>
                                <p:cTn id="15" presetID="42" presetClass="path" presetSubtype="0" accel="50000" decel="50000" fill="hold" grpId="0" nodeType="withEffect">
                                  <p:stCondLst>
                                    <p:cond delay="2000"/>
                                  </p:stCondLst>
                                  <p:childTnLst>
                                    <p:animMotion origin="layout" path="M 2.5E-6 -1.11111E-6 L 0.00104 0.13241 " pathEditMode="relative" rAng="0" ptsTypes="AA">
                                      <p:cBhvr>
                                        <p:cTn id="16" dur="2000" fill="hold"/>
                                        <p:tgtEl>
                                          <p:spTgt spid="16"/>
                                        </p:tgtEl>
                                        <p:attrNameLst>
                                          <p:attrName>ppt_x</p:attrName>
                                          <p:attrName>ppt_y</p:attrName>
                                        </p:attrNameLst>
                                      </p:cBhvr>
                                      <p:rCtr x="52" y="6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theme/theme1.xml><?xml version="1.0" encoding="utf-8"?>
<a:theme xmlns:a="http://schemas.openxmlformats.org/drawingml/2006/main" name="2_Metropolitan">
  <a:themeElements>
    <a:clrScheme name="Metropolitan">
      <a:dk1>
        <a:sysClr val="windowText" lastClr="000000"/>
      </a:dk1>
      <a:lt1>
        <a:sysClr val="window" lastClr="FFFFFF"/>
      </a:lt1>
      <a:dk2>
        <a:srgbClr val="471101"/>
      </a:dk2>
      <a:lt2>
        <a:srgbClr val="E7E8E2"/>
      </a:lt2>
      <a:accent1>
        <a:srgbClr val="A6B727"/>
      </a:accent1>
      <a:accent2>
        <a:srgbClr val="F04304"/>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 xmlns:thm15="http://schemas.microsoft.com/office/thememl/2012/main" name="Metropolitan" id="{4C5440D6-04D2-4954-96CF-F251137069B2}" vid="{3A8A2BB7-7C5E-4EB2-B1F1-CFFF0F57E773}"/>
    </a:ext>
  </a:extLst>
</a:theme>
</file>

<file path=ppt/theme/theme2.xml><?xml version="1.0" encoding="utf-8"?>
<a:theme xmlns:a="http://schemas.openxmlformats.org/drawingml/2006/main" name="1_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 xmlns:thm15="http://schemas.microsoft.com/office/thememl/2012/main" name="Metropolitan" id="{4C5440D6-04D2-4954-96CF-F251137069B2}" vid="{33ACF124-275F-44F2-8DE0-0A755069829B}"/>
    </a:ext>
  </a:extLst>
</a:theme>
</file>

<file path=ppt/theme/theme3.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 xmlns:thm15="http://schemas.microsoft.com/office/thememl/2012/main" name="Metropolitan" id="{4C5440D6-04D2-4954-96CF-F251137069B2}" vid="{0941A018-FB9B-4401-A32C-7E04526866E0}"/>
    </a:ext>
  </a:extLst>
</a:theme>
</file>

<file path=ppt/theme/theme4.xml><?xml version="1.0" encoding="utf-8"?>
<a:theme xmlns:a="http://schemas.openxmlformats.org/drawingml/2006/main" name="3_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txDef>
      <a:spPr>
        <a:noFill/>
      </a:spPr>
      <a:bodyPr wrap="square" rtlCol="0">
        <a:spAutoFit/>
      </a:bodyPr>
      <a:lstStyle>
        <a:defPPr algn="ctr">
          <a:defRPr sz="2600" b="1" dirty="0" smtClean="0"/>
        </a:defPPr>
      </a:lstStyle>
    </a:txDef>
  </a:objectDefaults>
  <a:extraClrSchemeLst/>
  <a:extLst>
    <a:ext uri="{05A4C25C-085E-4340-85A3-A5531E510DB2}">
      <thm15:themeFamily xmlns="" xmlns:thm15="http://schemas.microsoft.com/office/thememl/2012/main" name="Metropolitan" id="{4C5440D6-04D2-4954-96CF-F251137069B2}" vid="{79CFCA13-9412-4290-BB4B-85112F88857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9F17D79-05FE-43C7-A9B5-360E9D6B5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6B64549-C1F2-49EA-8B2D-5EF61BF1CE56}">
  <ds:schemaRefs>
    <ds:schemaRef ds:uri="http://schemas.microsoft.com/sharepoint/v3/contenttype/forms"/>
  </ds:schemaRefs>
</ds:datastoreItem>
</file>

<file path=customXml/itemProps3.xml><?xml version="1.0" encoding="utf-8"?>
<ds:datastoreItem xmlns:ds="http://schemas.openxmlformats.org/officeDocument/2006/customXml" ds:itemID="{FF71E0A8-DA6F-4DC5-84AA-9AE90625C277}">
  <ds:schemaRefs>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elements/1.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Metropolitan</Template>
  <TotalTime>0</TotalTime>
  <Words>1917</Words>
  <Application>Microsoft Office PowerPoint</Application>
  <PresentationFormat>Custom</PresentationFormat>
  <Paragraphs>376</Paragraphs>
  <Slides>28</Slides>
  <Notes>22</Notes>
  <HiddenSlides>0</HiddenSlides>
  <MMClips>0</MMClips>
  <ScaleCrop>false</ScaleCrop>
  <HeadingPairs>
    <vt:vector size="4" baseType="variant">
      <vt:variant>
        <vt:lpstr>Theme</vt:lpstr>
      </vt:variant>
      <vt:variant>
        <vt:i4>4</vt:i4>
      </vt:variant>
      <vt:variant>
        <vt:lpstr>Slide Titles</vt:lpstr>
      </vt:variant>
      <vt:variant>
        <vt:i4>28</vt:i4>
      </vt:variant>
    </vt:vector>
  </HeadingPairs>
  <TitlesOfParts>
    <vt:vector size="32" baseType="lpstr">
      <vt:lpstr>2_Metropolitan</vt:lpstr>
      <vt:lpstr>1_Metropolitan</vt:lpstr>
      <vt:lpstr>Metropolitan</vt:lpstr>
      <vt:lpstr>3_Metropolitan</vt:lpstr>
      <vt:lpstr>"Productivity Improvement through Line Balancing Technique and Manpower Optimization using APS and STDS Software“</vt:lpstr>
      <vt:lpstr>Introducing General Motors India Pvt. Ltd</vt:lpstr>
      <vt:lpstr>Slide 3</vt:lpstr>
      <vt:lpstr>Project Description</vt:lpstr>
      <vt:lpstr>Slide 5</vt:lpstr>
      <vt:lpstr>Chart Number: 050-222    (Walk)</vt:lpstr>
      <vt:lpstr>Slide 7</vt:lpstr>
      <vt:lpstr>Line Balancing Calculations &amp;Examples :</vt:lpstr>
      <vt:lpstr>Front Floor</vt:lpstr>
      <vt:lpstr>Front Floor</vt:lpstr>
      <vt:lpstr>Front &amp; Rear Floor (SGM) Balancing :</vt:lpstr>
      <vt:lpstr>Front Floor M-300 Balancing :</vt:lpstr>
      <vt:lpstr>Slide 13</vt:lpstr>
      <vt:lpstr>Slide 14</vt:lpstr>
      <vt:lpstr>Slide 15</vt:lpstr>
      <vt:lpstr>Slide 16</vt:lpstr>
      <vt:lpstr>Slide 17</vt:lpstr>
      <vt:lpstr>Slide 18</vt:lpstr>
      <vt:lpstr>Proposal :</vt:lpstr>
      <vt:lpstr>Slide 20</vt:lpstr>
      <vt:lpstr>Supporting content</vt:lpstr>
      <vt:lpstr>Vehicle Losses :</vt:lpstr>
      <vt:lpstr>Summary</vt:lpstr>
      <vt:lpstr>Slide 24</vt:lpstr>
      <vt:lpstr>Proposal’s:</vt:lpstr>
      <vt:lpstr>Future Scope</vt:lpstr>
      <vt:lpstr>Research Work</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Aishwary Jagetia</dc:creator>
  <cp:lastModifiedBy/>
  <cp:revision>4</cp:revision>
  <dcterms:created xsi:type="dcterms:W3CDTF">2013-06-12T19:28:15Z</dcterms:created>
  <dcterms:modified xsi:type="dcterms:W3CDTF">2016-07-13T18:33:57Z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ies>
</file>